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media/image1.jpeg" ContentType="image/jpeg"/>
  <Override PartName="/ppt/media/image2.jpeg" ContentType="image/jpeg"/>
  <Override PartName="/ppt/media/image3.jpeg" ContentType="image/jpeg"/>
  <Override PartName="/ppt/media/image4.jpeg" ContentType="image/jpeg"/>
  <Override PartName="/ppt/media/image5.jpeg" ContentType="image/jpeg"/>
  <Override PartName="/ppt/media/image6.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33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Helvetica"/>
      </a:defRPr>
    </a:lvl1pPr>
    <a:lvl2pPr marL="0" marR="0" indent="457165" algn="l" defTabSz="91433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Helvetica"/>
      </a:defRPr>
    </a:lvl2pPr>
    <a:lvl3pPr marL="0" marR="0" indent="914330" algn="l" defTabSz="91433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Helvetica"/>
      </a:defRPr>
    </a:lvl3pPr>
    <a:lvl4pPr marL="0" marR="0" indent="1371494" algn="l" defTabSz="91433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Helvetica"/>
      </a:defRPr>
    </a:lvl4pPr>
    <a:lvl5pPr marL="0" marR="0" indent="1828660" algn="l" defTabSz="91433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Helvetica"/>
      </a:defRPr>
    </a:lvl5pPr>
    <a:lvl6pPr marL="0" marR="0" indent="2285825" algn="l" defTabSz="91433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Helvetica"/>
      </a:defRPr>
    </a:lvl6pPr>
    <a:lvl7pPr marL="0" marR="0" indent="2742989" algn="l" defTabSz="91433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Helvetica"/>
      </a:defRPr>
    </a:lvl7pPr>
    <a:lvl8pPr marL="0" marR="0" indent="3200155" algn="l" defTabSz="91433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Helvetica"/>
      </a:defRPr>
    </a:lvl8pPr>
    <a:lvl9pPr marL="0" marR="0" indent="3657320" algn="l" defTabSz="91433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Helvetica"/>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FF3D1"/>
          </a:solidFill>
        </a:fill>
      </a:tcStyle>
    </a:wholeTbl>
    <a:band2H>
      <a:tcTxStyle b="def" i="def"/>
      <a:tcStyle>
        <a:tcBdr/>
        <a:fill>
          <a:solidFill>
            <a:srgbClr val="FFF9EA"/>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CD5CA"/>
          </a:solidFill>
        </a:fill>
      </a:tcStyle>
    </a:wholeTbl>
    <a:band2H>
      <a:tcTxStyle b="def" i="def"/>
      <a:tcStyle>
        <a:tcBdr/>
        <a:fill>
          <a:solidFill>
            <a:srgbClr val="FDEB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7DCCA"/>
          </a:solidFill>
        </a:fill>
      </a:tcStyle>
    </a:wholeTbl>
    <a:band2H>
      <a:tcTxStyle b="def" i="def"/>
      <a:tcStyle>
        <a:tcBdr/>
        <a:fill>
          <a:solidFill>
            <a:srgbClr val="ECEE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83" name="Shape 83"/>
          <p:cNvSpPr/>
          <p:nvPr>
            <p:ph type="sldImg"/>
          </p:nvPr>
        </p:nvSpPr>
        <p:spPr>
          <a:xfrm>
            <a:off x="1143000" y="685800"/>
            <a:ext cx="4572000" cy="3429000"/>
          </a:xfrm>
          <a:prstGeom prst="rect">
            <a:avLst/>
          </a:prstGeom>
        </p:spPr>
        <p:txBody>
          <a:bodyPr/>
          <a:lstStyle/>
          <a:p>
            <a:pPr/>
          </a:p>
        </p:txBody>
      </p:sp>
      <p:sp>
        <p:nvSpPr>
          <p:cNvPr id="84" name="Shape 84"/>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latinLnBrk="0">
      <a:defRPr sz="1200">
        <a:latin typeface="+mj-lt"/>
        <a:ea typeface="+mj-ea"/>
        <a:cs typeface="+mj-cs"/>
        <a:sym typeface="Calibri"/>
      </a:defRPr>
    </a:lvl1pPr>
    <a:lvl2pPr indent="228600" latinLnBrk="0">
      <a:defRPr sz="1200">
        <a:latin typeface="+mj-lt"/>
        <a:ea typeface="+mj-ea"/>
        <a:cs typeface="+mj-cs"/>
        <a:sym typeface="Calibri"/>
      </a:defRPr>
    </a:lvl2pPr>
    <a:lvl3pPr indent="457200" latinLnBrk="0">
      <a:defRPr sz="1200">
        <a:latin typeface="+mj-lt"/>
        <a:ea typeface="+mj-ea"/>
        <a:cs typeface="+mj-cs"/>
        <a:sym typeface="Calibri"/>
      </a:defRPr>
    </a:lvl3pPr>
    <a:lvl4pPr indent="685800" latinLnBrk="0">
      <a:defRPr sz="1200">
        <a:latin typeface="+mj-lt"/>
        <a:ea typeface="+mj-ea"/>
        <a:cs typeface="+mj-cs"/>
        <a:sym typeface="Calibri"/>
      </a:defRPr>
    </a:lvl4pPr>
    <a:lvl5pPr indent="914400" latinLnBrk="0">
      <a:defRPr sz="1200">
        <a:latin typeface="+mj-lt"/>
        <a:ea typeface="+mj-ea"/>
        <a:cs typeface="+mj-cs"/>
        <a:sym typeface="Calibri"/>
      </a:defRPr>
    </a:lvl5pPr>
    <a:lvl6pPr indent="1143000" latinLnBrk="0">
      <a:defRPr sz="1200">
        <a:latin typeface="+mj-lt"/>
        <a:ea typeface="+mj-ea"/>
        <a:cs typeface="+mj-cs"/>
        <a:sym typeface="Calibri"/>
      </a:defRPr>
    </a:lvl6pPr>
    <a:lvl7pPr indent="1371600" latinLnBrk="0">
      <a:defRPr sz="1200">
        <a:latin typeface="+mj-lt"/>
        <a:ea typeface="+mj-ea"/>
        <a:cs typeface="+mj-cs"/>
        <a:sym typeface="Calibri"/>
      </a:defRPr>
    </a:lvl7pPr>
    <a:lvl8pPr indent="1600200" latinLnBrk="0">
      <a:defRPr sz="1200">
        <a:latin typeface="+mj-lt"/>
        <a:ea typeface="+mj-ea"/>
        <a:cs typeface="+mj-cs"/>
        <a:sym typeface="Calibri"/>
      </a:defRPr>
    </a:lvl8pPr>
    <a:lvl9pPr indent="1828800" latinLnBrk="0">
      <a:defRPr sz="1200">
        <a:latin typeface="+mj-lt"/>
        <a:ea typeface="+mj-ea"/>
        <a:cs typeface="+mj-cs"/>
        <a:sym typeface="Calibri"/>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Custom Layout">
    <p:spTree>
      <p:nvGrpSpPr>
        <p:cNvPr id="1" name=""/>
        <p:cNvGrpSpPr/>
        <p:nvPr/>
      </p:nvGrpSpPr>
      <p:grpSpPr>
        <a:xfrm>
          <a:off x="0" y="0"/>
          <a:ext cx="0" cy="0"/>
          <a:chOff x="0" y="0"/>
          <a:chExt cx="0" cy="0"/>
        </a:xfrm>
      </p:grpSpPr>
      <p:sp>
        <p:nvSpPr>
          <p:cNvPr id="11" name="Oval 4"/>
          <p:cNvSpPr/>
          <p:nvPr/>
        </p:nvSpPr>
        <p:spPr>
          <a:xfrm>
            <a:off x="11458267" y="308240"/>
            <a:ext cx="370115" cy="370114"/>
          </a:xfrm>
          <a:prstGeom prst="ellipse">
            <a:avLst/>
          </a:prstGeom>
          <a:solidFill>
            <a:srgbClr val="000000">
              <a:alpha val="10000"/>
            </a:srgbClr>
          </a:solidFill>
          <a:ln w="12700">
            <a:miter lim="400000"/>
          </a:ln>
        </p:spPr>
        <p:txBody>
          <a:bodyPr lIns="45719" rIns="45719" anchor="ctr"/>
          <a:lstStyle/>
          <a:p>
            <a:pPr algn="ctr">
              <a:defRPr>
                <a:solidFill>
                  <a:srgbClr val="FFFFFF"/>
                </a:solidFill>
              </a:defRPr>
            </a:pPr>
          </a:p>
        </p:txBody>
      </p:sp>
      <p:sp>
        <p:nvSpPr>
          <p:cNvPr id="12" name="Title Text"/>
          <p:cNvSpPr txBox="1"/>
          <p:nvPr>
            <p:ph type="title"/>
          </p:nvPr>
        </p:nvSpPr>
        <p:spPr>
          <a:xfrm>
            <a:off x="1596570" y="2389411"/>
            <a:ext cx="4187373" cy="1783444"/>
          </a:xfrm>
          <a:prstGeom prst="rect">
            <a:avLst/>
          </a:prstGeom>
        </p:spPr>
        <p:txBody>
          <a:bodyPr>
            <a:normAutofit fontScale="100000" lnSpcReduction="0"/>
          </a:bodyPr>
          <a:lstStyle>
            <a:lvl1pPr>
              <a:defRPr sz="4000"/>
            </a:lvl1pPr>
          </a:lstStyle>
          <a:p>
            <a:pPr/>
            <a:r>
              <a:t>Title Text</a:t>
            </a:r>
          </a:p>
        </p:txBody>
      </p:sp>
      <p:sp>
        <p:nvSpPr>
          <p:cNvPr id="13" name="Slide Number"/>
          <p:cNvSpPr txBox="1"/>
          <p:nvPr>
            <p:ph type="sldNum" sz="quarter" idx="2"/>
          </p:nvPr>
        </p:nvSpPr>
        <p:spPr>
          <a:xfrm>
            <a:off x="11579824" y="429797"/>
            <a:ext cx="127001" cy="127001"/>
          </a:xfrm>
          <a:prstGeom prst="rect">
            <a:avLst/>
          </a:prstGeom>
        </p:spPr>
        <p:txBody>
          <a:bodyPr/>
          <a:lstStyle/>
          <a:p>
            <a:pPr/>
            <a:fld id="{86CB4B4D-7CA3-9044-876B-883B54F8677D}" type="slidenum"/>
          </a:p>
        </p:txBody>
      </p:sp>
      <p:sp>
        <p:nvSpPr>
          <p:cNvPr id="14" name="Body Level One…"/>
          <p:cNvSpPr txBox="1"/>
          <p:nvPr>
            <p:ph type="body" sz="quarter" idx="1"/>
          </p:nvPr>
        </p:nvSpPr>
        <p:spPr>
          <a:xfrm>
            <a:off x="1596572" y="471526"/>
            <a:ext cx="3006426" cy="914401"/>
          </a:xfrm>
          <a:prstGeom prst="rect">
            <a:avLst/>
          </a:prstGeom>
        </p:spPr>
        <p:txBody>
          <a:bodyPr/>
          <a:lstStyle>
            <a:lvl1pPr>
              <a:lnSpc>
                <a:spcPct val="100000"/>
              </a:lnSpc>
              <a:defRPr i="1" sz="900">
                <a:solidFill>
                  <a:srgbClr val="000000">
                    <a:alpha val="70000"/>
                  </a:srgbClr>
                </a:solidFill>
              </a:defRPr>
            </a:lvl1pPr>
            <a:lvl2pPr>
              <a:lnSpc>
                <a:spcPct val="100000"/>
              </a:lnSpc>
              <a:defRPr i="1" sz="900">
                <a:solidFill>
                  <a:srgbClr val="000000">
                    <a:alpha val="70000"/>
                  </a:srgbClr>
                </a:solidFill>
              </a:defRPr>
            </a:lvl2pPr>
            <a:lvl3pPr>
              <a:lnSpc>
                <a:spcPct val="100000"/>
              </a:lnSpc>
              <a:defRPr i="1" sz="900">
                <a:solidFill>
                  <a:srgbClr val="000000">
                    <a:alpha val="70000"/>
                  </a:srgbClr>
                </a:solidFill>
              </a:defRPr>
            </a:lvl3pPr>
            <a:lvl4pPr>
              <a:lnSpc>
                <a:spcPct val="100000"/>
              </a:lnSpc>
              <a:defRPr i="1" sz="900">
                <a:solidFill>
                  <a:srgbClr val="000000">
                    <a:alpha val="70000"/>
                  </a:srgbClr>
                </a:solidFill>
              </a:defRPr>
            </a:lvl4pPr>
            <a:lvl5pPr>
              <a:lnSpc>
                <a:spcPct val="100000"/>
              </a:lnSpc>
              <a:defRPr i="1" sz="900">
                <a:solidFill>
                  <a:srgbClr val="000000">
                    <a:alpha val="70000"/>
                  </a:srgbClr>
                </a:solidFill>
              </a:defRPr>
            </a:lvl5pPr>
          </a:lstStyle>
          <a:p>
            <a:pPr/>
            <a:r>
              <a:t>Body Level One</a:t>
            </a:r>
          </a:p>
          <a:p>
            <a:pPr lvl="1"/>
            <a:r>
              <a:t>Body Level Two</a:t>
            </a:r>
          </a:p>
          <a:p>
            <a:pPr lvl="2"/>
            <a:r>
              <a:t>Body Level Three</a:t>
            </a:r>
          </a:p>
          <a:p>
            <a:pPr lvl="3"/>
            <a:r>
              <a:t>Body Level Four</a:t>
            </a:r>
          </a:p>
          <a:p>
            <a:pPr lvl="4"/>
            <a:r>
              <a:t>Body Level Five</a:t>
            </a:r>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2_Custom Layout">
    <p:spTree>
      <p:nvGrpSpPr>
        <p:cNvPr id="1" name=""/>
        <p:cNvGrpSpPr/>
        <p:nvPr/>
      </p:nvGrpSpPr>
      <p:grpSpPr>
        <a:xfrm>
          <a:off x="0" y="0"/>
          <a:ext cx="0" cy="0"/>
          <a:chOff x="0" y="0"/>
          <a:chExt cx="0" cy="0"/>
        </a:xfrm>
      </p:grpSpPr>
      <p:sp>
        <p:nvSpPr>
          <p:cNvPr id="21" name="Oval 4"/>
          <p:cNvSpPr/>
          <p:nvPr/>
        </p:nvSpPr>
        <p:spPr>
          <a:xfrm>
            <a:off x="11458267" y="308240"/>
            <a:ext cx="370115" cy="370114"/>
          </a:xfrm>
          <a:prstGeom prst="ellipse">
            <a:avLst/>
          </a:prstGeom>
          <a:solidFill>
            <a:srgbClr val="000000">
              <a:alpha val="10000"/>
            </a:srgbClr>
          </a:solidFill>
          <a:ln w="12700">
            <a:miter lim="400000"/>
          </a:ln>
        </p:spPr>
        <p:txBody>
          <a:bodyPr lIns="45719" rIns="45719" anchor="ctr"/>
          <a:lstStyle/>
          <a:p>
            <a:pPr algn="ctr">
              <a:defRPr>
                <a:solidFill>
                  <a:srgbClr val="FFFFFF"/>
                </a:solidFill>
              </a:defRPr>
            </a:pPr>
          </a:p>
        </p:txBody>
      </p:sp>
      <p:sp>
        <p:nvSpPr>
          <p:cNvPr id="22" name="Title Text"/>
          <p:cNvSpPr txBox="1"/>
          <p:nvPr>
            <p:ph type="title"/>
          </p:nvPr>
        </p:nvSpPr>
        <p:spPr>
          <a:xfrm>
            <a:off x="1596570" y="1432830"/>
            <a:ext cx="9833431" cy="1028701"/>
          </a:xfrm>
          <a:prstGeom prst="rect">
            <a:avLst/>
          </a:prstGeom>
        </p:spPr>
        <p:txBody>
          <a:bodyPr>
            <a:normAutofit fontScale="100000" lnSpcReduction="0"/>
          </a:bodyPr>
          <a:lstStyle>
            <a:lvl1pPr>
              <a:defRPr sz="3600"/>
            </a:lvl1pPr>
          </a:lstStyle>
          <a:p>
            <a:pPr/>
            <a:r>
              <a:t>Title Text</a:t>
            </a:r>
          </a:p>
        </p:txBody>
      </p:sp>
      <p:sp>
        <p:nvSpPr>
          <p:cNvPr id="23" name="Slide Number"/>
          <p:cNvSpPr txBox="1"/>
          <p:nvPr>
            <p:ph type="sldNum" sz="quarter" idx="2"/>
          </p:nvPr>
        </p:nvSpPr>
        <p:spPr>
          <a:xfrm>
            <a:off x="11579824" y="429797"/>
            <a:ext cx="127001" cy="127001"/>
          </a:xfrm>
          <a:prstGeom prst="rect">
            <a:avLst/>
          </a:prstGeom>
        </p:spPr>
        <p:txBody>
          <a:bodyPr/>
          <a:lstStyle/>
          <a:p>
            <a:pPr/>
            <a:fld id="{86CB4B4D-7CA3-9044-876B-883B54F8677D}" type="slidenum"/>
          </a:p>
        </p:txBody>
      </p:sp>
      <p:sp>
        <p:nvSpPr>
          <p:cNvPr id="24" name="Body Level One…"/>
          <p:cNvSpPr txBox="1"/>
          <p:nvPr>
            <p:ph type="body" sz="quarter" idx="1"/>
          </p:nvPr>
        </p:nvSpPr>
        <p:spPr>
          <a:xfrm>
            <a:off x="1596572" y="471526"/>
            <a:ext cx="3006426" cy="914401"/>
          </a:xfrm>
          <a:prstGeom prst="rect">
            <a:avLst/>
          </a:prstGeom>
        </p:spPr>
        <p:txBody>
          <a:bodyPr/>
          <a:lstStyle>
            <a:lvl1pPr>
              <a:lnSpc>
                <a:spcPct val="100000"/>
              </a:lnSpc>
              <a:defRPr i="1" sz="900">
                <a:solidFill>
                  <a:srgbClr val="000000">
                    <a:alpha val="70000"/>
                  </a:srgbClr>
                </a:solidFill>
              </a:defRPr>
            </a:lvl1pPr>
            <a:lvl2pPr>
              <a:lnSpc>
                <a:spcPct val="100000"/>
              </a:lnSpc>
              <a:defRPr i="1" sz="900">
                <a:solidFill>
                  <a:srgbClr val="000000">
                    <a:alpha val="70000"/>
                  </a:srgbClr>
                </a:solidFill>
              </a:defRPr>
            </a:lvl2pPr>
            <a:lvl3pPr>
              <a:lnSpc>
                <a:spcPct val="100000"/>
              </a:lnSpc>
              <a:defRPr i="1" sz="900">
                <a:solidFill>
                  <a:srgbClr val="000000">
                    <a:alpha val="70000"/>
                  </a:srgbClr>
                </a:solidFill>
              </a:defRPr>
            </a:lvl3pPr>
            <a:lvl4pPr>
              <a:lnSpc>
                <a:spcPct val="100000"/>
              </a:lnSpc>
              <a:defRPr i="1" sz="900">
                <a:solidFill>
                  <a:srgbClr val="000000">
                    <a:alpha val="70000"/>
                  </a:srgbClr>
                </a:solidFill>
              </a:defRPr>
            </a:lvl4pPr>
            <a:lvl5pPr>
              <a:lnSpc>
                <a:spcPct val="100000"/>
              </a:lnSpc>
              <a:defRPr i="1" sz="900">
                <a:solidFill>
                  <a:srgbClr val="000000">
                    <a:alpha val="70000"/>
                  </a:srgbClr>
                </a:solidFill>
              </a:defRPr>
            </a:lvl5pPr>
          </a:lstStyle>
          <a:p>
            <a:pPr/>
            <a:r>
              <a:t>Body Level One</a:t>
            </a:r>
          </a:p>
          <a:p>
            <a:pPr lvl="1"/>
            <a:r>
              <a:t>Body Level Two</a:t>
            </a:r>
          </a:p>
          <a:p>
            <a:pPr lvl="2"/>
            <a:r>
              <a:t>Body Level Three</a:t>
            </a:r>
          </a:p>
          <a:p>
            <a:pPr lvl="3"/>
            <a:r>
              <a:t>Body Level Four</a:t>
            </a:r>
          </a:p>
          <a:p>
            <a:pPr lvl="4"/>
            <a:r>
              <a:t>Body Level Five</a:t>
            </a:r>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1_Custom Layout">
    <p:spTree>
      <p:nvGrpSpPr>
        <p:cNvPr id="1" name=""/>
        <p:cNvGrpSpPr/>
        <p:nvPr/>
      </p:nvGrpSpPr>
      <p:grpSpPr>
        <a:xfrm>
          <a:off x="0" y="0"/>
          <a:ext cx="0" cy="0"/>
          <a:chOff x="0" y="0"/>
          <a:chExt cx="0" cy="0"/>
        </a:xfrm>
      </p:grpSpPr>
      <p:sp>
        <p:nvSpPr>
          <p:cNvPr id="3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7_Custom Layout">
    <p:spTree>
      <p:nvGrpSpPr>
        <p:cNvPr id="1" name=""/>
        <p:cNvGrpSpPr/>
        <p:nvPr/>
      </p:nvGrpSpPr>
      <p:grpSpPr>
        <a:xfrm>
          <a:off x="0" y="0"/>
          <a:ext cx="0" cy="0"/>
          <a:chOff x="0" y="0"/>
          <a:chExt cx="0" cy="0"/>
        </a:xfrm>
      </p:grpSpPr>
      <p:sp>
        <p:nvSpPr>
          <p:cNvPr id="38" name="Oval 4"/>
          <p:cNvSpPr/>
          <p:nvPr/>
        </p:nvSpPr>
        <p:spPr>
          <a:xfrm>
            <a:off x="11458267" y="308240"/>
            <a:ext cx="370115" cy="370114"/>
          </a:xfrm>
          <a:prstGeom prst="ellipse">
            <a:avLst/>
          </a:prstGeom>
          <a:solidFill>
            <a:srgbClr val="000000">
              <a:alpha val="10000"/>
            </a:srgbClr>
          </a:solidFill>
          <a:ln w="12700">
            <a:miter lim="400000"/>
          </a:ln>
        </p:spPr>
        <p:txBody>
          <a:bodyPr lIns="45719" rIns="45719" anchor="ctr"/>
          <a:lstStyle/>
          <a:p>
            <a:pPr algn="ctr">
              <a:defRPr>
                <a:solidFill>
                  <a:srgbClr val="FFFFFF"/>
                </a:solidFill>
              </a:defRPr>
            </a:pPr>
          </a:p>
        </p:txBody>
      </p:sp>
      <p:sp>
        <p:nvSpPr>
          <p:cNvPr id="39" name="Title Text"/>
          <p:cNvSpPr txBox="1"/>
          <p:nvPr>
            <p:ph type="title"/>
          </p:nvPr>
        </p:nvSpPr>
        <p:spPr>
          <a:xfrm>
            <a:off x="1596572" y="1432830"/>
            <a:ext cx="5069272" cy="1028701"/>
          </a:xfrm>
          <a:prstGeom prst="rect">
            <a:avLst/>
          </a:prstGeom>
        </p:spPr>
        <p:txBody>
          <a:bodyPr>
            <a:normAutofit fontScale="100000" lnSpcReduction="0"/>
          </a:bodyPr>
          <a:lstStyle>
            <a:lvl1pPr>
              <a:defRPr sz="3600"/>
            </a:lvl1pPr>
          </a:lstStyle>
          <a:p>
            <a:pPr/>
            <a:r>
              <a:t>Title Text</a:t>
            </a:r>
          </a:p>
        </p:txBody>
      </p:sp>
      <p:sp>
        <p:nvSpPr>
          <p:cNvPr id="40" name="Slide Number"/>
          <p:cNvSpPr txBox="1"/>
          <p:nvPr>
            <p:ph type="sldNum" sz="quarter" idx="2"/>
          </p:nvPr>
        </p:nvSpPr>
        <p:spPr>
          <a:xfrm>
            <a:off x="11579824" y="429797"/>
            <a:ext cx="127001" cy="127001"/>
          </a:xfrm>
          <a:prstGeom prst="rect">
            <a:avLst/>
          </a:prstGeom>
        </p:spPr>
        <p:txBody>
          <a:bodyPr/>
          <a:lstStyle/>
          <a:p>
            <a:pPr/>
            <a:fld id="{86CB4B4D-7CA3-9044-876B-883B54F8677D}" type="slidenum"/>
          </a:p>
        </p:txBody>
      </p:sp>
      <p:sp>
        <p:nvSpPr>
          <p:cNvPr id="41" name="Body Level One…"/>
          <p:cNvSpPr txBox="1"/>
          <p:nvPr>
            <p:ph type="body" sz="quarter" idx="1"/>
          </p:nvPr>
        </p:nvSpPr>
        <p:spPr>
          <a:xfrm>
            <a:off x="1596572" y="471526"/>
            <a:ext cx="3006426" cy="914401"/>
          </a:xfrm>
          <a:prstGeom prst="rect">
            <a:avLst/>
          </a:prstGeom>
        </p:spPr>
        <p:txBody>
          <a:bodyPr/>
          <a:lstStyle>
            <a:lvl1pPr>
              <a:lnSpc>
                <a:spcPct val="100000"/>
              </a:lnSpc>
              <a:defRPr i="1" sz="900">
                <a:solidFill>
                  <a:srgbClr val="000000">
                    <a:alpha val="70000"/>
                  </a:srgbClr>
                </a:solidFill>
              </a:defRPr>
            </a:lvl1pPr>
            <a:lvl2pPr>
              <a:lnSpc>
                <a:spcPct val="100000"/>
              </a:lnSpc>
              <a:defRPr i="1" sz="900">
                <a:solidFill>
                  <a:srgbClr val="000000">
                    <a:alpha val="70000"/>
                  </a:srgbClr>
                </a:solidFill>
              </a:defRPr>
            </a:lvl2pPr>
            <a:lvl3pPr>
              <a:lnSpc>
                <a:spcPct val="100000"/>
              </a:lnSpc>
              <a:defRPr i="1" sz="900">
                <a:solidFill>
                  <a:srgbClr val="000000">
                    <a:alpha val="70000"/>
                  </a:srgbClr>
                </a:solidFill>
              </a:defRPr>
            </a:lvl3pPr>
            <a:lvl4pPr>
              <a:lnSpc>
                <a:spcPct val="100000"/>
              </a:lnSpc>
              <a:defRPr i="1" sz="900">
                <a:solidFill>
                  <a:srgbClr val="000000">
                    <a:alpha val="70000"/>
                  </a:srgbClr>
                </a:solidFill>
              </a:defRPr>
            </a:lvl4pPr>
            <a:lvl5pPr>
              <a:lnSpc>
                <a:spcPct val="100000"/>
              </a:lnSpc>
              <a:defRPr i="1" sz="900">
                <a:solidFill>
                  <a:srgbClr val="000000">
                    <a:alpha val="70000"/>
                  </a:srgbClr>
                </a:solidFill>
              </a:defRPr>
            </a:lvl5pPr>
          </a:lstStyle>
          <a:p>
            <a:pPr/>
            <a:r>
              <a:t>Body Level One</a:t>
            </a:r>
          </a:p>
          <a:p>
            <a:pPr lvl="1"/>
            <a:r>
              <a:t>Body Level Two</a:t>
            </a:r>
          </a:p>
          <a:p>
            <a:pPr lvl="2"/>
            <a:r>
              <a:t>Body Level Three</a:t>
            </a:r>
          </a:p>
          <a:p>
            <a:pPr lvl="3"/>
            <a:r>
              <a:t>Body Level Four</a:t>
            </a:r>
          </a:p>
          <a:p>
            <a:pPr lvl="4"/>
            <a:r>
              <a:t>Body Level Five</a:t>
            </a:r>
          </a:p>
        </p:txBody>
      </p:sp>
      <p:sp>
        <p:nvSpPr>
          <p:cNvPr id="42" name="Picture Placeholder 7"/>
          <p:cNvSpPr/>
          <p:nvPr>
            <p:ph type="pic" idx="21"/>
          </p:nvPr>
        </p:nvSpPr>
        <p:spPr>
          <a:xfrm>
            <a:off x="7074638" y="0"/>
            <a:ext cx="5117362" cy="6858000"/>
          </a:xfrm>
          <a:prstGeom prst="rect">
            <a:avLst/>
          </a:prstGeom>
        </p:spPr>
        <p:txBody>
          <a:bodyPr lIns="91439" tIns="45719" rIns="91439" bIns="45719">
            <a:noAutofit/>
          </a:bodyPr>
          <a:lstStyle/>
          <a:p>
            <a:pPr/>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13_Custom Layout">
    <p:spTree>
      <p:nvGrpSpPr>
        <p:cNvPr id="1" name=""/>
        <p:cNvGrpSpPr/>
        <p:nvPr/>
      </p:nvGrpSpPr>
      <p:grpSpPr>
        <a:xfrm>
          <a:off x="0" y="0"/>
          <a:ext cx="0" cy="0"/>
          <a:chOff x="0" y="0"/>
          <a:chExt cx="0" cy="0"/>
        </a:xfrm>
      </p:grpSpPr>
      <p:sp>
        <p:nvSpPr>
          <p:cNvPr id="49" name="Oval 4"/>
          <p:cNvSpPr/>
          <p:nvPr/>
        </p:nvSpPr>
        <p:spPr>
          <a:xfrm>
            <a:off x="11458267" y="308240"/>
            <a:ext cx="370115" cy="370114"/>
          </a:xfrm>
          <a:prstGeom prst="ellipse">
            <a:avLst/>
          </a:prstGeom>
          <a:solidFill>
            <a:srgbClr val="000000">
              <a:alpha val="10000"/>
            </a:srgbClr>
          </a:solidFill>
          <a:ln w="12700">
            <a:miter lim="400000"/>
          </a:ln>
        </p:spPr>
        <p:txBody>
          <a:bodyPr lIns="45719" rIns="45719" anchor="ctr"/>
          <a:lstStyle/>
          <a:p>
            <a:pPr algn="ctr">
              <a:defRPr>
                <a:solidFill>
                  <a:srgbClr val="FFFFFF"/>
                </a:solidFill>
              </a:defRPr>
            </a:pPr>
          </a:p>
        </p:txBody>
      </p:sp>
      <p:sp>
        <p:nvSpPr>
          <p:cNvPr id="50" name="Slide Number"/>
          <p:cNvSpPr txBox="1"/>
          <p:nvPr>
            <p:ph type="sldNum" sz="quarter" idx="2"/>
          </p:nvPr>
        </p:nvSpPr>
        <p:spPr>
          <a:xfrm>
            <a:off x="11579824" y="429797"/>
            <a:ext cx="127001" cy="127001"/>
          </a:xfrm>
          <a:prstGeom prst="rect">
            <a:avLst/>
          </a:prstGeom>
        </p:spPr>
        <p:txBody>
          <a:bodyPr/>
          <a:lstStyle/>
          <a:p>
            <a:pPr/>
            <a:fld id="{86CB4B4D-7CA3-9044-876B-883B54F8677D}" type="slidenum"/>
          </a:p>
        </p:txBody>
      </p:sp>
      <p:sp>
        <p:nvSpPr>
          <p:cNvPr id="51" name="Body Level One…"/>
          <p:cNvSpPr txBox="1"/>
          <p:nvPr>
            <p:ph type="body" sz="quarter" idx="1"/>
          </p:nvPr>
        </p:nvSpPr>
        <p:spPr>
          <a:xfrm>
            <a:off x="1596572" y="471526"/>
            <a:ext cx="3006426" cy="914401"/>
          </a:xfrm>
          <a:prstGeom prst="rect">
            <a:avLst/>
          </a:prstGeom>
        </p:spPr>
        <p:txBody>
          <a:bodyPr/>
          <a:lstStyle>
            <a:lvl1pPr>
              <a:lnSpc>
                <a:spcPct val="100000"/>
              </a:lnSpc>
              <a:defRPr i="1" sz="900">
                <a:solidFill>
                  <a:srgbClr val="000000">
                    <a:alpha val="70000"/>
                  </a:srgbClr>
                </a:solidFill>
              </a:defRPr>
            </a:lvl1pPr>
            <a:lvl2pPr>
              <a:lnSpc>
                <a:spcPct val="100000"/>
              </a:lnSpc>
              <a:defRPr i="1" sz="900">
                <a:solidFill>
                  <a:srgbClr val="000000">
                    <a:alpha val="70000"/>
                  </a:srgbClr>
                </a:solidFill>
              </a:defRPr>
            </a:lvl2pPr>
            <a:lvl3pPr>
              <a:lnSpc>
                <a:spcPct val="100000"/>
              </a:lnSpc>
              <a:defRPr i="1" sz="900">
                <a:solidFill>
                  <a:srgbClr val="000000">
                    <a:alpha val="70000"/>
                  </a:srgbClr>
                </a:solidFill>
              </a:defRPr>
            </a:lvl3pPr>
            <a:lvl4pPr>
              <a:lnSpc>
                <a:spcPct val="100000"/>
              </a:lnSpc>
              <a:defRPr i="1" sz="900">
                <a:solidFill>
                  <a:srgbClr val="000000">
                    <a:alpha val="70000"/>
                  </a:srgbClr>
                </a:solidFill>
              </a:defRPr>
            </a:lvl4pPr>
            <a:lvl5pPr>
              <a:lnSpc>
                <a:spcPct val="100000"/>
              </a:lnSpc>
              <a:defRPr i="1" sz="900">
                <a:solidFill>
                  <a:srgbClr val="000000">
                    <a:alpha val="70000"/>
                  </a:srgbClr>
                </a:solidFill>
              </a:defRPr>
            </a:lvl5pPr>
          </a:lstStyle>
          <a:p>
            <a:pPr/>
            <a:r>
              <a:t>Body Level One</a:t>
            </a:r>
          </a:p>
          <a:p>
            <a:pPr lvl="1"/>
            <a:r>
              <a:t>Body Level Two</a:t>
            </a:r>
          </a:p>
          <a:p>
            <a:pPr lvl="2"/>
            <a:r>
              <a:t>Body Level Three</a:t>
            </a:r>
          </a:p>
          <a:p>
            <a:pPr lvl="3"/>
            <a:r>
              <a:t>Body Level Four</a:t>
            </a:r>
          </a:p>
          <a:p>
            <a:pPr lvl="4"/>
            <a:r>
              <a:t>Body Level Five</a:t>
            </a:r>
          </a:p>
        </p:txBody>
      </p:sp>
      <p:sp>
        <p:nvSpPr>
          <p:cNvPr id="52" name="Picture Placeholder 7"/>
          <p:cNvSpPr/>
          <p:nvPr>
            <p:ph type="pic" sz="half" idx="21"/>
          </p:nvPr>
        </p:nvSpPr>
        <p:spPr>
          <a:xfrm>
            <a:off x="1596572" y="1554465"/>
            <a:ext cx="4126316" cy="4126316"/>
          </a:xfrm>
          <a:prstGeom prst="rect">
            <a:avLst/>
          </a:prstGeom>
        </p:spPr>
        <p:txBody>
          <a:bodyPr lIns="91439" tIns="45719" rIns="91439" bIns="45719">
            <a:noAutofit/>
          </a:bodyPr>
          <a:lstStyle/>
          <a:p>
            <a:pPr/>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45_Custom Layout">
    <p:spTree>
      <p:nvGrpSpPr>
        <p:cNvPr id="1" name=""/>
        <p:cNvGrpSpPr/>
        <p:nvPr/>
      </p:nvGrpSpPr>
      <p:grpSpPr>
        <a:xfrm>
          <a:off x="0" y="0"/>
          <a:ext cx="0" cy="0"/>
          <a:chOff x="0" y="0"/>
          <a:chExt cx="0" cy="0"/>
        </a:xfrm>
      </p:grpSpPr>
      <p:sp>
        <p:nvSpPr>
          <p:cNvPr id="59" name="Oval 4"/>
          <p:cNvSpPr/>
          <p:nvPr/>
        </p:nvSpPr>
        <p:spPr>
          <a:xfrm>
            <a:off x="11458267" y="308240"/>
            <a:ext cx="370115" cy="370114"/>
          </a:xfrm>
          <a:prstGeom prst="ellipse">
            <a:avLst/>
          </a:prstGeom>
          <a:solidFill>
            <a:srgbClr val="000000">
              <a:alpha val="10000"/>
            </a:srgbClr>
          </a:solidFill>
          <a:ln w="12700">
            <a:miter lim="400000"/>
          </a:ln>
        </p:spPr>
        <p:txBody>
          <a:bodyPr lIns="45719" rIns="45719" anchor="ctr"/>
          <a:lstStyle/>
          <a:p>
            <a:pPr algn="ctr">
              <a:defRPr>
                <a:solidFill>
                  <a:srgbClr val="FFFFFF"/>
                </a:solidFill>
              </a:defRPr>
            </a:pPr>
          </a:p>
        </p:txBody>
      </p:sp>
      <p:sp>
        <p:nvSpPr>
          <p:cNvPr id="60" name="Slide Number"/>
          <p:cNvSpPr txBox="1"/>
          <p:nvPr>
            <p:ph type="sldNum" sz="quarter" idx="2"/>
          </p:nvPr>
        </p:nvSpPr>
        <p:spPr>
          <a:xfrm>
            <a:off x="11579824" y="429797"/>
            <a:ext cx="127001" cy="127001"/>
          </a:xfrm>
          <a:prstGeom prst="rect">
            <a:avLst/>
          </a:prstGeom>
        </p:spPr>
        <p:txBody>
          <a:bodyPr/>
          <a:lstStyle/>
          <a:p>
            <a:pPr/>
            <a:fld id="{86CB4B4D-7CA3-9044-876B-883B54F8677D}" type="slidenum"/>
          </a:p>
        </p:txBody>
      </p:sp>
      <p:sp>
        <p:nvSpPr>
          <p:cNvPr id="61" name="Body Level One…"/>
          <p:cNvSpPr txBox="1"/>
          <p:nvPr>
            <p:ph type="body" sz="quarter" idx="1"/>
          </p:nvPr>
        </p:nvSpPr>
        <p:spPr>
          <a:xfrm>
            <a:off x="1596572" y="471526"/>
            <a:ext cx="3006426" cy="914401"/>
          </a:xfrm>
          <a:prstGeom prst="rect">
            <a:avLst/>
          </a:prstGeom>
        </p:spPr>
        <p:txBody>
          <a:bodyPr/>
          <a:lstStyle>
            <a:lvl1pPr>
              <a:lnSpc>
                <a:spcPct val="100000"/>
              </a:lnSpc>
              <a:defRPr i="1" sz="900">
                <a:solidFill>
                  <a:srgbClr val="000000">
                    <a:alpha val="70000"/>
                  </a:srgbClr>
                </a:solidFill>
              </a:defRPr>
            </a:lvl1pPr>
            <a:lvl2pPr>
              <a:lnSpc>
                <a:spcPct val="100000"/>
              </a:lnSpc>
              <a:defRPr i="1" sz="900">
                <a:solidFill>
                  <a:srgbClr val="000000">
                    <a:alpha val="70000"/>
                  </a:srgbClr>
                </a:solidFill>
              </a:defRPr>
            </a:lvl2pPr>
            <a:lvl3pPr>
              <a:lnSpc>
                <a:spcPct val="100000"/>
              </a:lnSpc>
              <a:defRPr i="1" sz="900">
                <a:solidFill>
                  <a:srgbClr val="000000">
                    <a:alpha val="70000"/>
                  </a:srgbClr>
                </a:solidFill>
              </a:defRPr>
            </a:lvl3pPr>
            <a:lvl4pPr>
              <a:lnSpc>
                <a:spcPct val="100000"/>
              </a:lnSpc>
              <a:defRPr i="1" sz="900">
                <a:solidFill>
                  <a:srgbClr val="000000">
                    <a:alpha val="70000"/>
                  </a:srgbClr>
                </a:solidFill>
              </a:defRPr>
            </a:lvl4pPr>
            <a:lvl5pPr>
              <a:lnSpc>
                <a:spcPct val="100000"/>
              </a:lnSpc>
              <a:defRPr i="1" sz="900">
                <a:solidFill>
                  <a:srgbClr val="000000">
                    <a:alpha val="70000"/>
                  </a:srgbClr>
                </a:solidFill>
              </a:defRPr>
            </a:lvl5pPr>
          </a:lstStyle>
          <a:p>
            <a:pPr/>
            <a:r>
              <a:t>Body Level One</a:t>
            </a:r>
          </a:p>
          <a:p>
            <a:pPr lvl="1"/>
            <a:r>
              <a:t>Body Level Two</a:t>
            </a:r>
          </a:p>
          <a:p>
            <a:pPr lvl="2"/>
            <a:r>
              <a:t>Body Level Three</a:t>
            </a:r>
          </a:p>
          <a:p>
            <a:pPr lvl="3"/>
            <a:r>
              <a:t>Body Level Four</a:t>
            </a:r>
          </a:p>
          <a:p>
            <a:pPr lvl="4"/>
            <a:r>
              <a:t>Body Level Five</a:t>
            </a:r>
          </a:p>
        </p:txBody>
      </p:sp>
      <p:sp>
        <p:nvSpPr>
          <p:cNvPr id="62" name="Picture Placeholder 7"/>
          <p:cNvSpPr/>
          <p:nvPr>
            <p:ph type="pic" sz="quarter" idx="21"/>
          </p:nvPr>
        </p:nvSpPr>
        <p:spPr>
          <a:xfrm>
            <a:off x="1596571" y="1977275"/>
            <a:ext cx="2638604" cy="2638603"/>
          </a:xfrm>
          <a:prstGeom prst="rect">
            <a:avLst/>
          </a:prstGeom>
        </p:spPr>
        <p:txBody>
          <a:bodyPr lIns="91439" tIns="45719" rIns="91439" bIns="45719">
            <a:noAutofit/>
          </a:bodyPr>
          <a:lstStyle/>
          <a:p>
            <a:pPr/>
          </a:p>
        </p:txBody>
      </p:sp>
      <p:sp>
        <p:nvSpPr>
          <p:cNvPr id="63" name="Oval 9"/>
          <p:cNvSpPr/>
          <p:nvPr/>
        </p:nvSpPr>
        <p:spPr>
          <a:xfrm>
            <a:off x="5883283" y="1060172"/>
            <a:ext cx="7261609" cy="7261609"/>
          </a:xfrm>
          <a:prstGeom prst="ellipse">
            <a:avLst/>
          </a:prstGeom>
          <a:ln w="6350">
            <a:solidFill>
              <a:srgbClr val="000000">
                <a:alpha val="10000"/>
              </a:srgbClr>
            </a:solidFill>
            <a:miter/>
          </a:ln>
        </p:spPr>
        <p:txBody>
          <a:bodyPr lIns="45719" rIns="45719" anchor="ctr"/>
          <a:lstStyle/>
          <a:p>
            <a:pPr algn="ctr">
              <a:defRPr>
                <a:solidFill>
                  <a:srgbClr val="FFFFFF"/>
                </a:solidFill>
              </a:defRPr>
            </a:pPr>
          </a:p>
        </p:txBody>
      </p:sp>
      <p:sp>
        <p:nvSpPr>
          <p:cNvPr id="64" name="Picture Placeholder 7"/>
          <p:cNvSpPr/>
          <p:nvPr>
            <p:ph type="pic" sz="quarter" idx="22"/>
          </p:nvPr>
        </p:nvSpPr>
        <p:spPr>
          <a:xfrm>
            <a:off x="4736929" y="1977275"/>
            <a:ext cx="2638603" cy="2638603"/>
          </a:xfrm>
          <a:prstGeom prst="rect">
            <a:avLst/>
          </a:prstGeom>
        </p:spPr>
        <p:txBody>
          <a:bodyPr lIns="91439" tIns="45719" rIns="91439" bIns="45719">
            <a:noAutofit/>
          </a:bodyPr>
          <a:lstStyle/>
          <a:p>
            <a:pPr/>
          </a:p>
        </p:txBody>
      </p:sp>
      <p:sp>
        <p:nvSpPr>
          <p:cNvPr id="65" name="Picture Placeholder 7"/>
          <p:cNvSpPr/>
          <p:nvPr>
            <p:ph type="pic" sz="quarter" idx="23"/>
          </p:nvPr>
        </p:nvSpPr>
        <p:spPr>
          <a:xfrm>
            <a:off x="7877286" y="1977275"/>
            <a:ext cx="2638603" cy="2638603"/>
          </a:xfrm>
          <a:prstGeom prst="rect">
            <a:avLst/>
          </a:prstGeom>
        </p:spPr>
        <p:txBody>
          <a:bodyPr lIns="91439" tIns="45719" rIns="91439" bIns="45719">
            <a:noAutofit/>
          </a:bodyPr>
          <a:lstStyle/>
          <a:p>
            <a:pPr/>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39_Custom Layout">
    <p:spTree>
      <p:nvGrpSpPr>
        <p:cNvPr id="1" name=""/>
        <p:cNvGrpSpPr/>
        <p:nvPr/>
      </p:nvGrpSpPr>
      <p:grpSpPr>
        <a:xfrm>
          <a:off x="0" y="0"/>
          <a:ext cx="0" cy="0"/>
          <a:chOff x="0" y="0"/>
          <a:chExt cx="0" cy="0"/>
        </a:xfrm>
      </p:grpSpPr>
      <p:sp>
        <p:nvSpPr>
          <p:cNvPr id="72" name="Oval 4"/>
          <p:cNvSpPr/>
          <p:nvPr/>
        </p:nvSpPr>
        <p:spPr>
          <a:xfrm>
            <a:off x="11458267" y="308240"/>
            <a:ext cx="370115" cy="370114"/>
          </a:xfrm>
          <a:prstGeom prst="ellipse">
            <a:avLst/>
          </a:prstGeom>
          <a:solidFill>
            <a:srgbClr val="000000">
              <a:alpha val="10000"/>
            </a:srgbClr>
          </a:solidFill>
          <a:ln w="12700">
            <a:miter lim="400000"/>
          </a:ln>
        </p:spPr>
        <p:txBody>
          <a:bodyPr lIns="45719" rIns="45719" anchor="ctr"/>
          <a:lstStyle/>
          <a:p>
            <a:pPr algn="ctr">
              <a:defRPr>
                <a:solidFill>
                  <a:srgbClr val="FFFFFF"/>
                </a:solidFill>
              </a:defRPr>
            </a:pPr>
          </a:p>
        </p:txBody>
      </p:sp>
      <p:pic>
        <p:nvPicPr>
          <p:cNvPr id="73" name="Picture 7" descr="Picture 7"/>
          <p:cNvPicPr>
            <a:picLocks noChangeAspect="1"/>
          </p:cNvPicPr>
          <p:nvPr/>
        </p:nvPicPr>
        <p:blipFill>
          <a:blip r:embed="rId2">
            <a:extLst/>
          </a:blip>
          <a:stretch>
            <a:fillRect/>
          </a:stretch>
        </p:blipFill>
        <p:spPr>
          <a:xfrm>
            <a:off x="4145193" y="1277827"/>
            <a:ext cx="7881707" cy="4627673"/>
          </a:xfrm>
          <a:prstGeom prst="rect">
            <a:avLst/>
          </a:prstGeom>
          <a:ln w="12700">
            <a:miter lim="400000"/>
          </a:ln>
        </p:spPr>
      </p:pic>
      <p:sp>
        <p:nvSpPr>
          <p:cNvPr id="74" name="Picture Placeholder 4"/>
          <p:cNvSpPr/>
          <p:nvPr>
            <p:ph type="pic" sz="half" idx="21"/>
          </p:nvPr>
        </p:nvSpPr>
        <p:spPr>
          <a:xfrm>
            <a:off x="5109454" y="1602012"/>
            <a:ext cx="5952246" cy="3731989"/>
          </a:xfrm>
          <a:prstGeom prst="rect">
            <a:avLst/>
          </a:prstGeom>
        </p:spPr>
        <p:txBody>
          <a:bodyPr lIns="91439" tIns="45719" rIns="91439" bIns="45719">
            <a:noAutofit/>
          </a:bodyPr>
          <a:lstStyle/>
          <a:p>
            <a:pPr/>
          </a:p>
        </p:txBody>
      </p:sp>
      <p:sp>
        <p:nvSpPr>
          <p:cNvPr id="75" name="Title Text"/>
          <p:cNvSpPr txBox="1"/>
          <p:nvPr>
            <p:ph type="title"/>
          </p:nvPr>
        </p:nvSpPr>
        <p:spPr>
          <a:xfrm>
            <a:off x="1596570" y="2389411"/>
            <a:ext cx="4187373" cy="1783444"/>
          </a:xfrm>
          <a:prstGeom prst="rect">
            <a:avLst/>
          </a:prstGeom>
        </p:spPr>
        <p:txBody>
          <a:bodyPr>
            <a:normAutofit fontScale="100000" lnSpcReduction="0"/>
          </a:bodyPr>
          <a:lstStyle>
            <a:lvl1pPr>
              <a:defRPr sz="4000"/>
            </a:lvl1pPr>
          </a:lstStyle>
          <a:p>
            <a:pPr/>
            <a:r>
              <a:t>Title Text</a:t>
            </a:r>
          </a:p>
        </p:txBody>
      </p:sp>
      <p:sp>
        <p:nvSpPr>
          <p:cNvPr id="76" name="Slide Number"/>
          <p:cNvSpPr txBox="1"/>
          <p:nvPr>
            <p:ph type="sldNum" sz="quarter" idx="2"/>
          </p:nvPr>
        </p:nvSpPr>
        <p:spPr>
          <a:xfrm>
            <a:off x="11579824" y="429797"/>
            <a:ext cx="127001" cy="127001"/>
          </a:xfrm>
          <a:prstGeom prst="rect">
            <a:avLst/>
          </a:prstGeom>
        </p:spPr>
        <p:txBody>
          <a:bodyPr/>
          <a:lstStyle/>
          <a:p>
            <a:pPr/>
            <a:fld id="{86CB4B4D-7CA3-9044-876B-883B54F8677D}" type="slidenum"/>
          </a:p>
        </p:txBody>
      </p:sp>
      <p:sp>
        <p:nvSpPr>
          <p:cNvPr id="77" name="Body Level One…"/>
          <p:cNvSpPr txBox="1"/>
          <p:nvPr>
            <p:ph type="body" sz="quarter" idx="1"/>
          </p:nvPr>
        </p:nvSpPr>
        <p:spPr>
          <a:xfrm>
            <a:off x="1596572" y="471526"/>
            <a:ext cx="3006426" cy="914401"/>
          </a:xfrm>
          <a:prstGeom prst="rect">
            <a:avLst/>
          </a:prstGeom>
        </p:spPr>
        <p:txBody>
          <a:bodyPr/>
          <a:lstStyle>
            <a:lvl1pPr>
              <a:lnSpc>
                <a:spcPct val="100000"/>
              </a:lnSpc>
              <a:defRPr i="1" sz="900">
                <a:solidFill>
                  <a:srgbClr val="000000">
                    <a:alpha val="70000"/>
                  </a:srgbClr>
                </a:solidFill>
              </a:defRPr>
            </a:lvl1pPr>
            <a:lvl2pPr>
              <a:lnSpc>
                <a:spcPct val="100000"/>
              </a:lnSpc>
              <a:defRPr i="1" sz="900">
                <a:solidFill>
                  <a:srgbClr val="000000">
                    <a:alpha val="70000"/>
                  </a:srgbClr>
                </a:solidFill>
              </a:defRPr>
            </a:lvl2pPr>
            <a:lvl3pPr>
              <a:lnSpc>
                <a:spcPct val="100000"/>
              </a:lnSpc>
              <a:defRPr i="1" sz="900">
                <a:solidFill>
                  <a:srgbClr val="000000">
                    <a:alpha val="70000"/>
                  </a:srgbClr>
                </a:solidFill>
              </a:defRPr>
            </a:lvl3pPr>
            <a:lvl4pPr>
              <a:lnSpc>
                <a:spcPct val="100000"/>
              </a:lnSpc>
              <a:defRPr i="1" sz="900">
                <a:solidFill>
                  <a:srgbClr val="000000">
                    <a:alpha val="70000"/>
                  </a:srgbClr>
                </a:solidFill>
              </a:defRPr>
            </a:lvl4pPr>
            <a:lvl5pPr>
              <a:lnSpc>
                <a:spcPct val="100000"/>
              </a:lnSpc>
              <a:defRPr i="1" sz="900">
                <a:solidFill>
                  <a:srgbClr val="000000">
                    <a:alpha val="70000"/>
                  </a:srgbClr>
                </a:solidFill>
              </a:defRPr>
            </a:lvl5pPr>
          </a:lstStyle>
          <a:p>
            <a:pPr/>
            <a:r>
              <a:t>Body Level One</a:t>
            </a:r>
          </a:p>
          <a:p>
            <a:pPr lvl="1"/>
            <a:r>
              <a:t>Body Level Two</a:t>
            </a:r>
          </a:p>
          <a:p>
            <a:pPr lvl="2"/>
            <a:r>
              <a:t>Body Level Three</a:t>
            </a:r>
          </a:p>
          <a:p>
            <a:pPr lvl="3"/>
            <a:r>
              <a:t>Body Level Four</a:t>
            </a:r>
          </a:p>
          <a:p>
            <a:pPr lvl="4"/>
            <a:r>
              <a:t>Body Level Five</a:t>
            </a:r>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Title Text"/>
          <p:cNvSpPr txBox="1"/>
          <p:nvPr>
            <p:ph type="title"/>
          </p:nvPr>
        </p:nvSpPr>
        <p:spPr>
          <a:xfrm>
            <a:off x="609600" y="274637"/>
            <a:ext cx="10972800" cy="1325563"/>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p>
            <a:pPr/>
            <a:r>
              <a:t>Title Text</a:t>
            </a:r>
          </a:p>
        </p:txBody>
      </p:sp>
      <p:sp>
        <p:nvSpPr>
          <p:cNvPr id="3" name="Body Level One…"/>
          <p:cNvSpPr txBox="1"/>
          <p:nvPr>
            <p:ph type="body" idx="1"/>
          </p:nvPr>
        </p:nvSpPr>
        <p:spPr>
          <a:xfrm>
            <a:off x="609600" y="1600200"/>
            <a:ext cx="10972800" cy="5257800"/>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7315200" y="6172200"/>
            <a:ext cx="2844800" cy="368301"/>
          </a:xfrm>
          <a:prstGeom prst="rect">
            <a:avLst/>
          </a:prstGeom>
          <a:ln w="12700">
            <a:miter lim="400000"/>
          </a:ln>
        </p:spPr>
        <p:txBody>
          <a:bodyPr wrap="none" lIns="0" tIns="0" rIns="0" bIns="0" anchor="ctr">
            <a:spAutoFit/>
          </a:bodyPr>
          <a:lstStyle>
            <a:lvl1pPr algn="ctr">
              <a:defRPr sz="800"/>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Lst>
  <p:transition xmlns:p14="http://schemas.microsoft.com/office/powerpoint/2010/main" spd="med" advClick="1"/>
  <p:txStyles>
    <p:titleStyle>
      <a:lvl1pPr marL="0" marR="0" indent="0" algn="l" defTabSz="914318" rtl="0" latinLnBrk="0">
        <a:lnSpc>
          <a:spcPct val="75000"/>
        </a:lnSpc>
        <a:spcBef>
          <a:spcPts val="0"/>
        </a:spcBef>
        <a:spcAft>
          <a:spcPts val="0"/>
        </a:spcAft>
        <a:buClrTx/>
        <a:buSzTx/>
        <a:buFontTx/>
        <a:buNone/>
        <a:tabLst/>
        <a:defRPr b="1" baseline="0" cap="none" i="0" spc="-151" strike="noStrike" sz="4400" u="none">
          <a:solidFill>
            <a:srgbClr val="000000"/>
          </a:solidFill>
          <a:uFillTx/>
          <a:latin typeface="+mn-lt"/>
          <a:ea typeface="+mn-ea"/>
          <a:cs typeface="+mn-cs"/>
          <a:sym typeface="Helvetica"/>
        </a:defRPr>
      </a:lvl1pPr>
      <a:lvl2pPr marL="0" marR="0" indent="0" algn="l" defTabSz="914318" rtl="0" latinLnBrk="0">
        <a:lnSpc>
          <a:spcPct val="75000"/>
        </a:lnSpc>
        <a:spcBef>
          <a:spcPts val="0"/>
        </a:spcBef>
        <a:spcAft>
          <a:spcPts val="0"/>
        </a:spcAft>
        <a:buClrTx/>
        <a:buSzTx/>
        <a:buFontTx/>
        <a:buNone/>
        <a:tabLst/>
        <a:defRPr b="1" baseline="0" cap="none" i="0" spc="-151" strike="noStrike" sz="4400" u="none">
          <a:solidFill>
            <a:srgbClr val="000000"/>
          </a:solidFill>
          <a:uFillTx/>
          <a:latin typeface="+mn-lt"/>
          <a:ea typeface="+mn-ea"/>
          <a:cs typeface="+mn-cs"/>
          <a:sym typeface="Helvetica"/>
        </a:defRPr>
      </a:lvl2pPr>
      <a:lvl3pPr marL="0" marR="0" indent="0" algn="l" defTabSz="914318" rtl="0" latinLnBrk="0">
        <a:lnSpc>
          <a:spcPct val="75000"/>
        </a:lnSpc>
        <a:spcBef>
          <a:spcPts val="0"/>
        </a:spcBef>
        <a:spcAft>
          <a:spcPts val="0"/>
        </a:spcAft>
        <a:buClrTx/>
        <a:buSzTx/>
        <a:buFontTx/>
        <a:buNone/>
        <a:tabLst/>
        <a:defRPr b="1" baseline="0" cap="none" i="0" spc="-151" strike="noStrike" sz="4400" u="none">
          <a:solidFill>
            <a:srgbClr val="000000"/>
          </a:solidFill>
          <a:uFillTx/>
          <a:latin typeface="+mn-lt"/>
          <a:ea typeface="+mn-ea"/>
          <a:cs typeface="+mn-cs"/>
          <a:sym typeface="Helvetica"/>
        </a:defRPr>
      </a:lvl3pPr>
      <a:lvl4pPr marL="0" marR="0" indent="0" algn="l" defTabSz="914318" rtl="0" latinLnBrk="0">
        <a:lnSpc>
          <a:spcPct val="75000"/>
        </a:lnSpc>
        <a:spcBef>
          <a:spcPts val="0"/>
        </a:spcBef>
        <a:spcAft>
          <a:spcPts val="0"/>
        </a:spcAft>
        <a:buClrTx/>
        <a:buSzTx/>
        <a:buFontTx/>
        <a:buNone/>
        <a:tabLst/>
        <a:defRPr b="1" baseline="0" cap="none" i="0" spc="-151" strike="noStrike" sz="4400" u="none">
          <a:solidFill>
            <a:srgbClr val="000000"/>
          </a:solidFill>
          <a:uFillTx/>
          <a:latin typeface="+mn-lt"/>
          <a:ea typeface="+mn-ea"/>
          <a:cs typeface="+mn-cs"/>
          <a:sym typeface="Helvetica"/>
        </a:defRPr>
      </a:lvl4pPr>
      <a:lvl5pPr marL="0" marR="0" indent="0" algn="l" defTabSz="914318" rtl="0" latinLnBrk="0">
        <a:lnSpc>
          <a:spcPct val="75000"/>
        </a:lnSpc>
        <a:spcBef>
          <a:spcPts val="0"/>
        </a:spcBef>
        <a:spcAft>
          <a:spcPts val="0"/>
        </a:spcAft>
        <a:buClrTx/>
        <a:buSzTx/>
        <a:buFontTx/>
        <a:buNone/>
        <a:tabLst/>
        <a:defRPr b="1" baseline="0" cap="none" i="0" spc="-151" strike="noStrike" sz="4400" u="none">
          <a:solidFill>
            <a:srgbClr val="000000"/>
          </a:solidFill>
          <a:uFillTx/>
          <a:latin typeface="+mn-lt"/>
          <a:ea typeface="+mn-ea"/>
          <a:cs typeface="+mn-cs"/>
          <a:sym typeface="Helvetica"/>
        </a:defRPr>
      </a:lvl5pPr>
      <a:lvl6pPr marL="0" marR="0" indent="0" algn="l" defTabSz="914318" rtl="0" latinLnBrk="0">
        <a:lnSpc>
          <a:spcPct val="75000"/>
        </a:lnSpc>
        <a:spcBef>
          <a:spcPts val="0"/>
        </a:spcBef>
        <a:spcAft>
          <a:spcPts val="0"/>
        </a:spcAft>
        <a:buClrTx/>
        <a:buSzTx/>
        <a:buFontTx/>
        <a:buNone/>
        <a:tabLst/>
        <a:defRPr b="1" baseline="0" cap="none" i="0" spc="-151" strike="noStrike" sz="4400" u="none">
          <a:solidFill>
            <a:srgbClr val="000000"/>
          </a:solidFill>
          <a:uFillTx/>
          <a:latin typeface="+mn-lt"/>
          <a:ea typeface="+mn-ea"/>
          <a:cs typeface="+mn-cs"/>
          <a:sym typeface="Helvetica"/>
        </a:defRPr>
      </a:lvl6pPr>
      <a:lvl7pPr marL="0" marR="0" indent="0" algn="l" defTabSz="914318" rtl="0" latinLnBrk="0">
        <a:lnSpc>
          <a:spcPct val="75000"/>
        </a:lnSpc>
        <a:spcBef>
          <a:spcPts val="0"/>
        </a:spcBef>
        <a:spcAft>
          <a:spcPts val="0"/>
        </a:spcAft>
        <a:buClrTx/>
        <a:buSzTx/>
        <a:buFontTx/>
        <a:buNone/>
        <a:tabLst/>
        <a:defRPr b="1" baseline="0" cap="none" i="0" spc="-151" strike="noStrike" sz="4400" u="none">
          <a:solidFill>
            <a:srgbClr val="000000"/>
          </a:solidFill>
          <a:uFillTx/>
          <a:latin typeface="+mn-lt"/>
          <a:ea typeface="+mn-ea"/>
          <a:cs typeface="+mn-cs"/>
          <a:sym typeface="Helvetica"/>
        </a:defRPr>
      </a:lvl7pPr>
      <a:lvl8pPr marL="0" marR="0" indent="0" algn="l" defTabSz="914318" rtl="0" latinLnBrk="0">
        <a:lnSpc>
          <a:spcPct val="75000"/>
        </a:lnSpc>
        <a:spcBef>
          <a:spcPts val="0"/>
        </a:spcBef>
        <a:spcAft>
          <a:spcPts val="0"/>
        </a:spcAft>
        <a:buClrTx/>
        <a:buSzTx/>
        <a:buFontTx/>
        <a:buNone/>
        <a:tabLst/>
        <a:defRPr b="1" baseline="0" cap="none" i="0" spc="-151" strike="noStrike" sz="4400" u="none">
          <a:solidFill>
            <a:srgbClr val="000000"/>
          </a:solidFill>
          <a:uFillTx/>
          <a:latin typeface="+mn-lt"/>
          <a:ea typeface="+mn-ea"/>
          <a:cs typeface="+mn-cs"/>
          <a:sym typeface="Helvetica"/>
        </a:defRPr>
      </a:lvl8pPr>
      <a:lvl9pPr marL="0" marR="0" indent="0" algn="l" defTabSz="914318" rtl="0" latinLnBrk="0">
        <a:lnSpc>
          <a:spcPct val="75000"/>
        </a:lnSpc>
        <a:spcBef>
          <a:spcPts val="0"/>
        </a:spcBef>
        <a:spcAft>
          <a:spcPts val="0"/>
        </a:spcAft>
        <a:buClrTx/>
        <a:buSzTx/>
        <a:buFontTx/>
        <a:buNone/>
        <a:tabLst/>
        <a:defRPr b="1" baseline="0" cap="none" i="0" spc="-151" strike="noStrike" sz="4400" u="none">
          <a:solidFill>
            <a:srgbClr val="000000"/>
          </a:solidFill>
          <a:uFillTx/>
          <a:latin typeface="+mn-lt"/>
          <a:ea typeface="+mn-ea"/>
          <a:cs typeface="+mn-cs"/>
          <a:sym typeface="Helvetica"/>
        </a:defRPr>
      </a:lvl9pPr>
    </p:titleStyle>
    <p:bodyStyle>
      <a:lvl1pPr marL="0" marR="0" indent="0" algn="l" defTabSz="914318" rtl="0" latinLnBrk="0">
        <a:lnSpc>
          <a:spcPct val="150000"/>
        </a:lnSpc>
        <a:spcBef>
          <a:spcPts val="1000"/>
        </a:spcBef>
        <a:spcAft>
          <a:spcPts val="0"/>
        </a:spcAft>
        <a:buClrTx/>
        <a:buSzTx/>
        <a:buFontTx/>
        <a:buNone/>
        <a:tabLst/>
        <a:defRPr b="0" baseline="0" cap="none" i="0" spc="0" strike="noStrike" sz="2800" u="none">
          <a:solidFill>
            <a:srgbClr val="000000"/>
          </a:solidFill>
          <a:uFillTx/>
          <a:latin typeface="+mn-lt"/>
          <a:ea typeface="+mn-ea"/>
          <a:cs typeface="+mn-cs"/>
          <a:sym typeface="Helvetica"/>
        </a:defRPr>
      </a:lvl1pPr>
      <a:lvl2pPr marL="0" marR="0" indent="0" algn="l" defTabSz="914318" rtl="0" latinLnBrk="0">
        <a:lnSpc>
          <a:spcPct val="150000"/>
        </a:lnSpc>
        <a:spcBef>
          <a:spcPts val="1000"/>
        </a:spcBef>
        <a:spcAft>
          <a:spcPts val="0"/>
        </a:spcAft>
        <a:buClrTx/>
        <a:buSzTx/>
        <a:buFontTx/>
        <a:buNone/>
        <a:tabLst/>
        <a:defRPr b="0" baseline="0" cap="none" i="0" spc="0" strike="noStrike" sz="2800" u="none">
          <a:solidFill>
            <a:srgbClr val="000000"/>
          </a:solidFill>
          <a:uFillTx/>
          <a:latin typeface="+mn-lt"/>
          <a:ea typeface="+mn-ea"/>
          <a:cs typeface="+mn-cs"/>
          <a:sym typeface="Helvetica"/>
        </a:defRPr>
      </a:lvl2pPr>
      <a:lvl3pPr marL="0" marR="0" indent="0" algn="l" defTabSz="914318" rtl="0" latinLnBrk="0">
        <a:lnSpc>
          <a:spcPct val="150000"/>
        </a:lnSpc>
        <a:spcBef>
          <a:spcPts val="1000"/>
        </a:spcBef>
        <a:spcAft>
          <a:spcPts val="0"/>
        </a:spcAft>
        <a:buClrTx/>
        <a:buSzTx/>
        <a:buFontTx/>
        <a:buNone/>
        <a:tabLst/>
        <a:defRPr b="0" baseline="0" cap="none" i="0" spc="0" strike="noStrike" sz="2800" u="none">
          <a:solidFill>
            <a:srgbClr val="000000"/>
          </a:solidFill>
          <a:uFillTx/>
          <a:latin typeface="+mn-lt"/>
          <a:ea typeface="+mn-ea"/>
          <a:cs typeface="+mn-cs"/>
          <a:sym typeface="Helvetica"/>
        </a:defRPr>
      </a:lvl3pPr>
      <a:lvl4pPr marL="0" marR="0" indent="0" algn="l" defTabSz="914318" rtl="0" latinLnBrk="0">
        <a:lnSpc>
          <a:spcPct val="150000"/>
        </a:lnSpc>
        <a:spcBef>
          <a:spcPts val="1000"/>
        </a:spcBef>
        <a:spcAft>
          <a:spcPts val="0"/>
        </a:spcAft>
        <a:buClrTx/>
        <a:buSzTx/>
        <a:buFontTx/>
        <a:buNone/>
        <a:tabLst/>
        <a:defRPr b="0" baseline="0" cap="none" i="0" spc="0" strike="noStrike" sz="2800" u="none">
          <a:solidFill>
            <a:srgbClr val="000000"/>
          </a:solidFill>
          <a:uFillTx/>
          <a:latin typeface="+mn-lt"/>
          <a:ea typeface="+mn-ea"/>
          <a:cs typeface="+mn-cs"/>
          <a:sym typeface="Helvetica"/>
        </a:defRPr>
      </a:lvl4pPr>
      <a:lvl5pPr marL="0" marR="0" indent="0" algn="l" defTabSz="914318" rtl="0" latinLnBrk="0">
        <a:lnSpc>
          <a:spcPct val="150000"/>
        </a:lnSpc>
        <a:spcBef>
          <a:spcPts val="1000"/>
        </a:spcBef>
        <a:spcAft>
          <a:spcPts val="0"/>
        </a:spcAft>
        <a:buClrTx/>
        <a:buSzTx/>
        <a:buFontTx/>
        <a:buNone/>
        <a:tabLst/>
        <a:defRPr b="0" baseline="0" cap="none" i="0" spc="0" strike="noStrike" sz="2800" u="none">
          <a:solidFill>
            <a:srgbClr val="000000"/>
          </a:solidFill>
          <a:uFillTx/>
          <a:latin typeface="+mn-lt"/>
          <a:ea typeface="+mn-ea"/>
          <a:cs typeface="+mn-cs"/>
          <a:sym typeface="Helvetica"/>
        </a:defRPr>
      </a:lvl5pPr>
      <a:lvl6pPr marL="2641362" marR="0" indent="-355568" algn="l" defTabSz="914318" rtl="0" latinLnBrk="0">
        <a:lnSpc>
          <a:spcPct val="150000"/>
        </a:lnSpc>
        <a:spcBef>
          <a:spcPts val="1000"/>
        </a:spcBef>
        <a:spcAft>
          <a:spcPts val="0"/>
        </a:spcAft>
        <a:buClrTx/>
        <a:buSzPct val="100000"/>
        <a:buFontTx/>
        <a:buChar char="•"/>
        <a:tabLst/>
        <a:defRPr b="0" baseline="0" cap="none" i="0" spc="0" strike="noStrike" sz="2800" u="none">
          <a:solidFill>
            <a:srgbClr val="000000"/>
          </a:solidFill>
          <a:uFillTx/>
          <a:latin typeface="+mn-lt"/>
          <a:ea typeface="+mn-ea"/>
          <a:cs typeface="+mn-cs"/>
          <a:sym typeface="Helvetica"/>
        </a:defRPr>
      </a:lvl6pPr>
      <a:lvl7pPr marL="3098522" marR="0" indent="-355568" algn="l" defTabSz="914318" rtl="0" latinLnBrk="0">
        <a:lnSpc>
          <a:spcPct val="150000"/>
        </a:lnSpc>
        <a:spcBef>
          <a:spcPts val="1000"/>
        </a:spcBef>
        <a:spcAft>
          <a:spcPts val="0"/>
        </a:spcAft>
        <a:buClrTx/>
        <a:buSzPct val="100000"/>
        <a:buFontTx/>
        <a:buChar char="•"/>
        <a:tabLst/>
        <a:defRPr b="0" baseline="0" cap="none" i="0" spc="0" strike="noStrike" sz="2800" u="none">
          <a:solidFill>
            <a:srgbClr val="000000"/>
          </a:solidFill>
          <a:uFillTx/>
          <a:latin typeface="+mn-lt"/>
          <a:ea typeface="+mn-ea"/>
          <a:cs typeface="+mn-cs"/>
          <a:sym typeface="Helvetica"/>
        </a:defRPr>
      </a:lvl7pPr>
      <a:lvl8pPr marL="3555680" marR="0" indent="-355568" algn="l" defTabSz="914318" rtl="0" latinLnBrk="0">
        <a:lnSpc>
          <a:spcPct val="150000"/>
        </a:lnSpc>
        <a:spcBef>
          <a:spcPts val="1000"/>
        </a:spcBef>
        <a:spcAft>
          <a:spcPts val="0"/>
        </a:spcAft>
        <a:buClrTx/>
        <a:buSzPct val="100000"/>
        <a:buFontTx/>
        <a:buChar char="•"/>
        <a:tabLst/>
        <a:defRPr b="0" baseline="0" cap="none" i="0" spc="0" strike="noStrike" sz="2800" u="none">
          <a:solidFill>
            <a:srgbClr val="000000"/>
          </a:solidFill>
          <a:uFillTx/>
          <a:latin typeface="+mn-lt"/>
          <a:ea typeface="+mn-ea"/>
          <a:cs typeface="+mn-cs"/>
          <a:sym typeface="Helvetica"/>
        </a:defRPr>
      </a:lvl8pPr>
      <a:lvl9pPr marL="4012838" marR="0" indent="-355568" algn="l" defTabSz="914318" rtl="0" latinLnBrk="0">
        <a:lnSpc>
          <a:spcPct val="150000"/>
        </a:lnSpc>
        <a:spcBef>
          <a:spcPts val="1000"/>
        </a:spcBef>
        <a:spcAft>
          <a:spcPts val="0"/>
        </a:spcAft>
        <a:buClrTx/>
        <a:buSzPct val="100000"/>
        <a:buFontTx/>
        <a:buChar char="•"/>
        <a:tabLst/>
        <a:defRPr b="0" baseline="0" cap="none" i="0" spc="0" strike="noStrike" sz="2800" u="none">
          <a:solidFill>
            <a:srgbClr val="000000"/>
          </a:solidFill>
          <a:uFillTx/>
          <a:latin typeface="+mn-lt"/>
          <a:ea typeface="+mn-ea"/>
          <a:cs typeface="+mn-cs"/>
          <a:sym typeface="Helvetica"/>
        </a:defRPr>
      </a:lvl9pPr>
    </p:bodyStyle>
    <p:otherStyle>
      <a:lvl1pPr marL="0" marR="0" indent="0" algn="ctr" defTabSz="914330" rtl="0" latinLnBrk="0">
        <a:lnSpc>
          <a:spcPct val="100000"/>
        </a:lnSpc>
        <a:spcBef>
          <a:spcPts val="0"/>
        </a:spcBef>
        <a:spcAft>
          <a:spcPts val="0"/>
        </a:spcAft>
        <a:buClrTx/>
        <a:buSzTx/>
        <a:buFontTx/>
        <a:buNone/>
        <a:tabLst/>
        <a:defRPr b="0" baseline="0" cap="none" i="0" spc="0" strike="noStrike" sz="800" u="none">
          <a:solidFill>
            <a:schemeClr val="tx1"/>
          </a:solidFill>
          <a:uFillTx/>
          <a:latin typeface="+mn-lt"/>
          <a:ea typeface="+mn-ea"/>
          <a:cs typeface="+mn-cs"/>
          <a:sym typeface="Helvetica"/>
        </a:defRPr>
      </a:lvl1pPr>
      <a:lvl2pPr marL="0" marR="0" indent="457165" algn="ctr" defTabSz="914330" rtl="0" latinLnBrk="0">
        <a:lnSpc>
          <a:spcPct val="100000"/>
        </a:lnSpc>
        <a:spcBef>
          <a:spcPts val="0"/>
        </a:spcBef>
        <a:spcAft>
          <a:spcPts val="0"/>
        </a:spcAft>
        <a:buClrTx/>
        <a:buSzTx/>
        <a:buFontTx/>
        <a:buNone/>
        <a:tabLst/>
        <a:defRPr b="0" baseline="0" cap="none" i="0" spc="0" strike="noStrike" sz="800" u="none">
          <a:solidFill>
            <a:schemeClr val="tx1"/>
          </a:solidFill>
          <a:uFillTx/>
          <a:latin typeface="+mn-lt"/>
          <a:ea typeface="+mn-ea"/>
          <a:cs typeface="+mn-cs"/>
          <a:sym typeface="Helvetica"/>
        </a:defRPr>
      </a:lvl2pPr>
      <a:lvl3pPr marL="0" marR="0" indent="914330" algn="ctr" defTabSz="914330" rtl="0" latinLnBrk="0">
        <a:lnSpc>
          <a:spcPct val="100000"/>
        </a:lnSpc>
        <a:spcBef>
          <a:spcPts val="0"/>
        </a:spcBef>
        <a:spcAft>
          <a:spcPts val="0"/>
        </a:spcAft>
        <a:buClrTx/>
        <a:buSzTx/>
        <a:buFontTx/>
        <a:buNone/>
        <a:tabLst/>
        <a:defRPr b="0" baseline="0" cap="none" i="0" spc="0" strike="noStrike" sz="800" u="none">
          <a:solidFill>
            <a:schemeClr val="tx1"/>
          </a:solidFill>
          <a:uFillTx/>
          <a:latin typeface="+mn-lt"/>
          <a:ea typeface="+mn-ea"/>
          <a:cs typeface="+mn-cs"/>
          <a:sym typeface="Helvetica"/>
        </a:defRPr>
      </a:lvl3pPr>
      <a:lvl4pPr marL="0" marR="0" indent="1371494" algn="ctr" defTabSz="914330" rtl="0" latinLnBrk="0">
        <a:lnSpc>
          <a:spcPct val="100000"/>
        </a:lnSpc>
        <a:spcBef>
          <a:spcPts val="0"/>
        </a:spcBef>
        <a:spcAft>
          <a:spcPts val="0"/>
        </a:spcAft>
        <a:buClrTx/>
        <a:buSzTx/>
        <a:buFontTx/>
        <a:buNone/>
        <a:tabLst/>
        <a:defRPr b="0" baseline="0" cap="none" i="0" spc="0" strike="noStrike" sz="800" u="none">
          <a:solidFill>
            <a:schemeClr val="tx1"/>
          </a:solidFill>
          <a:uFillTx/>
          <a:latin typeface="+mn-lt"/>
          <a:ea typeface="+mn-ea"/>
          <a:cs typeface="+mn-cs"/>
          <a:sym typeface="Helvetica"/>
        </a:defRPr>
      </a:lvl4pPr>
      <a:lvl5pPr marL="0" marR="0" indent="1828660" algn="ctr" defTabSz="914330" rtl="0" latinLnBrk="0">
        <a:lnSpc>
          <a:spcPct val="100000"/>
        </a:lnSpc>
        <a:spcBef>
          <a:spcPts val="0"/>
        </a:spcBef>
        <a:spcAft>
          <a:spcPts val="0"/>
        </a:spcAft>
        <a:buClrTx/>
        <a:buSzTx/>
        <a:buFontTx/>
        <a:buNone/>
        <a:tabLst/>
        <a:defRPr b="0" baseline="0" cap="none" i="0" spc="0" strike="noStrike" sz="800" u="none">
          <a:solidFill>
            <a:schemeClr val="tx1"/>
          </a:solidFill>
          <a:uFillTx/>
          <a:latin typeface="+mn-lt"/>
          <a:ea typeface="+mn-ea"/>
          <a:cs typeface="+mn-cs"/>
          <a:sym typeface="Helvetica"/>
        </a:defRPr>
      </a:lvl5pPr>
      <a:lvl6pPr marL="0" marR="0" indent="2285825" algn="ctr" defTabSz="914330" rtl="0" latinLnBrk="0">
        <a:lnSpc>
          <a:spcPct val="100000"/>
        </a:lnSpc>
        <a:spcBef>
          <a:spcPts val="0"/>
        </a:spcBef>
        <a:spcAft>
          <a:spcPts val="0"/>
        </a:spcAft>
        <a:buClrTx/>
        <a:buSzTx/>
        <a:buFontTx/>
        <a:buNone/>
        <a:tabLst/>
        <a:defRPr b="0" baseline="0" cap="none" i="0" spc="0" strike="noStrike" sz="800" u="none">
          <a:solidFill>
            <a:schemeClr val="tx1"/>
          </a:solidFill>
          <a:uFillTx/>
          <a:latin typeface="+mn-lt"/>
          <a:ea typeface="+mn-ea"/>
          <a:cs typeface="+mn-cs"/>
          <a:sym typeface="Helvetica"/>
        </a:defRPr>
      </a:lvl6pPr>
      <a:lvl7pPr marL="0" marR="0" indent="2742989" algn="ctr" defTabSz="914330" rtl="0" latinLnBrk="0">
        <a:lnSpc>
          <a:spcPct val="100000"/>
        </a:lnSpc>
        <a:spcBef>
          <a:spcPts val="0"/>
        </a:spcBef>
        <a:spcAft>
          <a:spcPts val="0"/>
        </a:spcAft>
        <a:buClrTx/>
        <a:buSzTx/>
        <a:buFontTx/>
        <a:buNone/>
        <a:tabLst/>
        <a:defRPr b="0" baseline="0" cap="none" i="0" spc="0" strike="noStrike" sz="800" u="none">
          <a:solidFill>
            <a:schemeClr val="tx1"/>
          </a:solidFill>
          <a:uFillTx/>
          <a:latin typeface="+mn-lt"/>
          <a:ea typeface="+mn-ea"/>
          <a:cs typeface="+mn-cs"/>
          <a:sym typeface="Helvetica"/>
        </a:defRPr>
      </a:lvl7pPr>
      <a:lvl8pPr marL="0" marR="0" indent="3200155" algn="ctr" defTabSz="914330" rtl="0" latinLnBrk="0">
        <a:lnSpc>
          <a:spcPct val="100000"/>
        </a:lnSpc>
        <a:spcBef>
          <a:spcPts val="0"/>
        </a:spcBef>
        <a:spcAft>
          <a:spcPts val="0"/>
        </a:spcAft>
        <a:buClrTx/>
        <a:buSzTx/>
        <a:buFontTx/>
        <a:buNone/>
        <a:tabLst/>
        <a:defRPr b="0" baseline="0" cap="none" i="0" spc="0" strike="noStrike" sz="800" u="none">
          <a:solidFill>
            <a:schemeClr val="tx1"/>
          </a:solidFill>
          <a:uFillTx/>
          <a:latin typeface="+mn-lt"/>
          <a:ea typeface="+mn-ea"/>
          <a:cs typeface="+mn-cs"/>
          <a:sym typeface="Helvetica"/>
        </a:defRPr>
      </a:lvl8pPr>
      <a:lvl9pPr marL="0" marR="0" indent="3657320" algn="ctr" defTabSz="914330" rtl="0" latinLnBrk="0">
        <a:lnSpc>
          <a:spcPct val="100000"/>
        </a:lnSpc>
        <a:spcBef>
          <a:spcPts val="0"/>
        </a:spcBef>
        <a:spcAft>
          <a:spcPts val="0"/>
        </a:spcAft>
        <a:buClrTx/>
        <a:buSzTx/>
        <a:buFontTx/>
        <a:buNone/>
        <a:tabLst/>
        <a:defRPr b="0" baseline="0" cap="none" i="0" spc="0" strike="noStrike" sz="800" u="none">
          <a:solidFill>
            <a:schemeClr val="tx1"/>
          </a:solidFill>
          <a:uFillTx/>
          <a:latin typeface="+mn-lt"/>
          <a:ea typeface="+mn-ea"/>
          <a:cs typeface="+mn-cs"/>
          <a:sym typeface="Helvetica"/>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jpeg"/><Relationship Id="rId3" Type="http://schemas.openxmlformats.org/officeDocument/2006/relationships/image" Target="../media/image2.jpeg"/></Relationships>

</file>

<file path=ppt/slides/_rels/slide10.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8.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8.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9.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0.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0.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jpeg"/></Relationships>

</file>

<file path=ppt/slides/_rels/slide20.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1.png"/></Relationships>

</file>

<file path=ppt/slides/_rels/slide21.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jpeg"/></Relationships>

</file>

<file path=ppt/slides/_rels/slide4.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jpeg"/></Relationships>

</file>

<file path=ppt/slides/_rels/slide5.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jpeg"/></Relationships>

</file>

<file path=ppt/slides/_rels/slide6.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jpeg"/><Relationship Id="rId3" Type="http://schemas.openxmlformats.org/officeDocument/2006/relationships/image" Target="../media/image6.jpeg"/></Relationships>

</file>

<file path=ppt/slides/_rels/slide9.xml.rels><?xml version="1.0" encoding="UTF-8"?>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86" name="Picture Placeholder 1" descr="Picture Placeholder 1"/>
          <p:cNvPicPr>
            <a:picLocks noChangeAspect="1"/>
          </p:cNvPicPr>
          <p:nvPr>
            <p:ph type="pic" idx="21"/>
          </p:nvPr>
        </p:nvPicPr>
        <p:blipFill>
          <a:blip r:embed="rId2">
            <a:extLst/>
          </a:blip>
          <a:srcRect l="0" t="3054" r="0" b="3054"/>
          <a:stretch>
            <a:fillRect/>
          </a:stretch>
        </p:blipFill>
        <p:spPr>
          <a:prstGeom prst="rect">
            <a:avLst/>
          </a:prstGeom>
        </p:spPr>
      </p:pic>
      <p:sp>
        <p:nvSpPr>
          <p:cNvPr id="87" name="Title 2"/>
          <p:cNvSpPr txBox="1"/>
          <p:nvPr>
            <p:ph type="title"/>
          </p:nvPr>
        </p:nvSpPr>
        <p:spPr>
          <a:xfrm>
            <a:off x="1596570" y="2389411"/>
            <a:ext cx="4187373" cy="1783444"/>
          </a:xfrm>
          <a:prstGeom prst="rect">
            <a:avLst/>
          </a:prstGeom>
        </p:spPr>
        <p:txBody>
          <a:bodyPr/>
          <a:lstStyle>
            <a:lvl1pPr>
              <a:defRPr spc="-200"/>
            </a:lvl1pPr>
          </a:lstStyle>
          <a:p>
            <a:pPr/>
            <a:r>
              <a:t>Debugging</a:t>
            </a:r>
          </a:p>
        </p:txBody>
      </p:sp>
      <p:sp>
        <p:nvSpPr>
          <p:cNvPr id="88" name="Slide Number Placeholder 3"/>
          <p:cNvSpPr txBox="1"/>
          <p:nvPr>
            <p:ph type="sldNum" sz="quarter" idx="2"/>
          </p:nvPr>
        </p:nvSpPr>
        <p:spPr>
          <a:xfrm>
            <a:off x="11579824" y="429797"/>
            <a:ext cx="127001" cy="1270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89" name="Text Placeholder 4"/>
          <p:cNvSpPr txBox="1"/>
          <p:nvPr>
            <p:ph type="body" sz="quarter" idx="1"/>
          </p:nvPr>
        </p:nvSpPr>
        <p:spPr>
          <a:prstGeom prst="rect">
            <a:avLst/>
          </a:prstGeom>
        </p:spPr>
        <p:txBody>
          <a:bodyPr/>
          <a:lstStyle/>
          <a:p>
            <a:pPr/>
            <a:r>
              <a:t>Server Side Development  / Web Programming</a:t>
            </a:r>
          </a:p>
        </p:txBody>
      </p:sp>
      <p:sp>
        <p:nvSpPr>
          <p:cNvPr id="90" name="TextBox 5"/>
          <p:cNvSpPr txBox="1"/>
          <p:nvPr/>
        </p:nvSpPr>
        <p:spPr>
          <a:xfrm>
            <a:off x="1596570" y="5348404"/>
            <a:ext cx="1984831" cy="1524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ct val="120000"/>
              </a:lnSpc>
              <a:defRPr sz="1000">
                <a:solidFill>
                  <a:srgbClr val="000000">
                    <a:alpha val="70000"/>
                  </a:srgbClr>
                </a:solidFill>
              </a:defRPr>
            </a:lvl1pPr>
          </a:lstStyle>
          <a:p>
            <a:pPr/>
            <a:r>
              <a:t>Dam bugs</a:t>
            </a:r>
          </a:p>
        </p:txBody>
      </p:sp>
      <p:sp>
        <p:nvSpPr>
          <p:cNvPr id="91" name="TextBox 6"/>
          <p:cNvSpPr txBox="1"/>
          <p:nvPr/>
        </p:nvSpPr>
        <p:spPr>
          <a:xfrm>
            <a:off x="1596569" y="5113549"/>
            <a:ext cx="1386050" cy="2159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sz="1400">
                <a:solidFill>
                  <a:schemeClr val="accent3"/>
                </a:solidFill>
              </a:defRPr>
            </a:lvl1pPr>
          </a:lstStyle>
          <a:p>
            <a:pPr/>
            <a:r>
              <a:t>Bug arrr where?</a:t>
            </a:r>
          </a:p>
        </p:txBody>
      </p:sp>
      <p:pic>
        <p:nvPicPr>
          <p:cNvPr id="92" name="l-22388-debugging.jpg" descr="l-22388-debugging.jpg"/>
          <p:cNvPicPr>
            <a:picLocks noChangeAspect="1"/>
          </p:cNvPicPr>
          <p:nvPr/>
        </p:nvPicPr>
        <p:blipFill>
          <a:blip r:embed="rId3">
            <a:extLst/>
          </a:blip>
          <a:srcRect l="0" t="0" r="0" b="0"/>
          <a:stretch>
            <a:fillRect/>
          </a:stretch>
        </p:blipFill>
        <p:spPr>
          <a:xfrm>
            <a:off x="5113276" y="1548359"/>
            <a:ext cx="5945541" cy="3839121"/>
          </a:xfrm>
          <a:prstGeom prst="rect">
            <a:avLst/>
          </a:prstGeom>
          <a:ln w="12700">
            <a:miter lim="400000"/>
          </a:ln>
        </p:spPr>
      </p:pic>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0" name="Slide Number Placeholder 1"/>
          <p:cNvSpPr txBox="1"/>
          <p:nvPr>
            <p:ph type="sldNum" sz="quarter" idx="2"/>
          </p:nvPr>
        </p:nvSpPr>
        <p:spPr>
          <a:xfrm>
            <a:off x="11579824" y="429797"/>
            <a:ext cx="127001" cy="1270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41" name="Text Placeholder 2"/>
          <p:cNvSpPr txBox="1"/>
          <p:nvPr>
            <p:ph type="body" sz="quarter" idx="1"/>
          </p:nvPr>
        </p:nvSpPr>
        <p:spPr>
          <a:xfrm>
            <a:off x="1596572" y="992226"/>
            <a:ext cx="3006426" cy="914401"/>
          </a:xfrm>
          <a:prstGeom prst="rect">
            <a:avLst/>
          </a:prstGeom>
        </p:spPr>
        <p:txBody>
          <a:bodyPr/>
          <a:lstStyle/>
          <a:p>
            <a:pPr/>
            <a:r>
              <a:t>Server Side Development  / Web Programming</a:t>
            </a:r>
          </a:p>
        </p:txBody>
      </p:sp>
      <p:sp>
        <p:nvSpPr>
          <p:cNvPr id="142" name="Debugging Tool 2 - Developer Tools"/>
          <p:cNvSpPr txBox="1"/>
          <p:nvPr>
            <p:ph type="title" idx="4294967295"/>
          </p:nvPr>
        </p:nvSpPr>
        <p:spPr>
          <a:xfrm>
            <a:off x="1571172" y="416830"/>
            <a:ext cx="8138456" cy="741711"/>
          </a:xfrm>
          <a:prstGeom prst="rect">
            <a:avLst/>
          </a:prstGeom>
        </p:spPr>
        <p:txBody>
          <a:bodyPr>
            <a:normAutofit fontScale="100000" lnSpcReduction="0"/>
          </a:bodyPr>
          <a:lstStyle>
            <a:lvl1pPr>
              <a:defRPr spc="-200" sz="3600">
                <a:latin typeface="Montserrat-Bold"/>
                <a:ea typeface="Montserrat-Bold"/>
                <a:cs typeface="Montserrat-Bold"/>
                <a:sym typeface="Montserrat-Bold"/>
              </a:defRPr>
            </a:lvl1pPr>
          </a:lstStyle>
          <a:p>
            <a:pPr/>
            <a:r>
              <a:t>Debugging Tool 2 - Developer Tools</a:t>
            </a:r>
          </a:p>
        </p:txBody>
      </p:sp>
      <p:pic>
        <p:nvPicPr>
          <p:cNvPr id="143" name="Screen Shot 2019-12-04 at 10.31.30 am.png" descr="Screen Shot 2019-12-04 at 10.31.30 am.png"/>
          <p:cNvPicPr>
            <a:picLocks noChangeAspect="1"/>
          </p:cNvPicPr>
          <p:nvPr/>
        </p:nvPicPr>
        <p:blipFill>
          <a:blip r:embed="rId2">
            <a:extLst/>
          </a:blip>
          <a:stretch>
            <a:fillRect/>
          </a:stretch>
        </p:blipFill>
        <p:spPr>
          <a:xfrm>
            <a:off x="0" y="2124769"/>
            <a:ext cx="12192000" cy="5945216"/>
          </a:xfrm>
          <a:prstGeom prst="rect">
            <a:avLst/>
          </a:prstGeom>
          <a:ln w="12700">
            <a:miter lim="400000"/>
          </a:ln>
        </p:spPr>
      </p:pic>
      <p:sp>
        <p:nvSpPr>
          <p:cNvPr id="144" name="TextBox 10"/>
          <p:cNvSpPr txBox="1"/>
          <p:nvPr/>
        </p:nvSpPr>
        <p:spPr>
          <a:xfrm>
            <a:off x="1360082" y="1728826"/>
            <a:ext cx="3352405" cy="254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lnSpc>
                <a:spcPct val="120000"/>
              </a:lnSpc>
              <a:defRPr sz="1700">
                <a:solidFill>
                  <a:srgbClr val="000000">
                    <a:alpha val="70000"/>
                  </a:srgbClr>
                </a:solidFill>
              </a:defRPr>
            </a:lvl1pPr>
          </a:lstStyle>
          <a:p>
            <a:pPr/>
            <a:r>
              <a:t>Developer Tools&gt; Sources Tab</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6" name="Slide Number Placeholder 1"/>
          <p:cNvSpPr txBox="1"/>
          <p:nvPr>
            <p:ph type="sldNum" sz="quarter" idx="2"/>
          </p:nvPr>
        </p:nvSpPr>
        <p:spPr>
          <a:xfrm>
            <a:off x="11579824" y="429797"/>
            <a:ext cx="127001" cy="1270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47" name="Text Placeholder 2"/>
          <p:cNvSpPr txBox="1"/>
          <p:nvPr>
            <p:ph type="body" sz="quarter" idx="1"/>
          </p:nvPr>
        </p:nvSpPr>
        <p:spPr>
          <a:xfrm>
            <a:off x="1596572" y="992226"/>
            <a:ext cx="3006426" cy="914401"/>
          </a:xfrm>
          <a:prstGeom prst="rect">
            <a:avLst/>
          </a:prstGeom>
        </p:spPr>
        <p:txBody>
          <a:bodyPr/>
          <a:lstStyle/>
          <a:p>
            <a:pPr/>
            <a:r>
              <a:t>Server Side Development  / Web Programming</a:t>
            </a:r>
          </a:p>
        </p:txBody>
      </p:sp>
      <p:sp>
        <p:nvSpPr>
          <p:cNvPr id="148" name="Debugging Tool 2 - Developer Tools"/>
          <p:cNvSpPr txBox="1"/>
          <p:nvPr>
            <p:ph type="title" idx="4294967295"/>
          </p:nvPr>
        </p:nvSpPr>
        <p:spPr>
          <a:xfrm>
            <a:off x="1571172" y="416830"/>
            <a:ext cx="8138456" cy="741711"/>
          </a:xfrm>
          <a:prstGeom prst="rect">
            <a:avLst/>
          </a:prstGeom>
        </p:spPr>
        <p:txBody>
          <a:bodyPr>
            <a:normAutofit fontScale="100000" lnSpcReduction="0"/>
          </a:bodyPr>
          <a:lstStyle>
            <a:lvl1pPr>
              <a:defRPr spc="-200" sz="3600">
                <a:latin typeface="Montserrat-Bold"/>
                <a:ea typeface="Montserrat-Bold"/>
                <a:cs typeface="Montserrat-Bold"/>
                <a:sym typeface="Montserrat-Bold"/>
              </a:defRPr>
            </a:lvl1pPr>
          </a:lstStyle>
          <a:p>
            <a:pPr/>
            <a:r>
              <a:t>Debugging Tool 2 - Developer Tools</a:t>
            </a:r>
          </a:p>
        </p:txBody>
      </p:sp>
      <p:pic>
        <p:nvPicPr>
          <p:cNvPr id="149" name="Screen Shot 2019-12-04 at 10.34.17 am.png" descr="Screen Shot 2019-12-04 at 10.34.17 am.png"/>
          <p:cNvPicPr>
            <a:picLocks noChangeAspect="1"/>
          </p:cNvPicPr>
          <p:nvPr/>
        </p:nvPicPr>
        <p:blipFill>
          <a:blip r:embed="rId2">
            <a:extLst/>
          </a:blip>
          <a:stretch>
            <a:fillRect/>
          </a:stretch>
        </p:blipFill>
        <p:spPr>
          <a:xfrm>
            <a:off x="4820344" y="1769976"/>
            <a:ext cx="7378701" cy="6731001"/>
          </a:xfrm>
          <a:prstGeom prst="rect">
            <a:avLst/>
          </a:prstGeom>
          <a:ln w="12700">
            <a:miter lim="400000"/>
          </a:ln>
        </p:spPr>
      </p:pic>
      <p:sp>
        <p:nvSpPr>
          <p:cNvPr id="150" name="Oval"/>
          <p:cNvSpPr/>
          <p:nvPr/>
        </p:nvSpPr>
        <p:spPr>
          <a:xfrm>
            <a:off x="8069014" y="3898900"/>
            <a:ext cx="881361" cy="969417"/>
          </a:xfrm>
          <a:prstGeom prst="ellipse">
            <a:avLst/>
          </a:prstGeom>
          <a:ln w="50800">
            <a:solidFill>
              <a:schemeClr val="accent3"/>
            </a:solidFill>
            <a:miter lim="400000"/>
          </a:ln>
        </p:spPr>
        <p:txBody>
          <a:bodyPr lIns="45719" rIns="45719" anchor="ctr"/>
          <a:lstStyle/>
          <a:p>
            <a:pPr>
              <a:defRPr>
                <a:solidFill>
                  <a:srgbClr val="FFFFFF"/>
                </a:solidFill>
              </a:defRPr>
            </a:pPr>
          </a:p>
        </p:txBody>
      </p:sp>
      <p:sp>
        <p:nvSpPr>
          <p:cNvPr id="151" name="TextBox 9"/>
          <p:cNvSpPr txBox="1"/>
          <p:nvPr/>
        </p:nvSpPr>
        <p:spPr>
          <a:xfrm>
            <a:off x="9207343" y="4557817"/>
            <a:ext cx="1803717" cy="4064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ctr">
              <a:defRPr b="1" sz="2700">
                <a:solidFill>
                  <a:schemeClr val="accent3"/>
                </a:solidFill>
              </a:defRPr>
            </a:lvl1pPr>
          </a:lstStyle>
          <a:p>
            <a:pPr/>
            <a:r>
              <a:t>Breakpoint</a:t>
            </a:r>
          </a:p>
        </p:txBody>
      </p:sp>
      <p:sp>
        <p:nvSpPr>
          <p:cNvPr id="152" name="TextBox 6"/>
          <p:cNvSpPr txBox="1"/>
          <p:nvPr/>
        </p:nvSpPr>
        <p:spPr>
          <a:xfrm>
            <a:off x="1596569" y="2440508"/>
            <a:ext cx="3006430" cy="29972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L="170447" indent="-170447">
              <a:lnSpc>
                <a:spcPct val="120000"/>
              </a:lnSpc>
              <a:buSzPct val="100000"/>
              <a:buChar char="•"/>
              <a:defRPr sz="1700">
                <a:solidFill>
                  <a:srgbClr val="000000">
                    <a:alpha val="70000"/>
                  </a:srgbClr>
                </a:solidFill>
              </a:defRPr>
            </a:pPr>
            <a:r>
              <a:t>A break point pauses the application at that point/line</a:t>
            </a:r>
          </a:p>
          <a:p>
            <a:pPr marL="170447" indent="-170447">
              <a:lnSpc>
                <a:spcPct val="120000"/>
              </a:lnSpc>
              <a:buSzPct val="100000"/>
              <a:buChar char="•"/>
              <a:defRPr sz="1700">
                <a:solidFill>
                  <a:srgbClr val="000000">
                    <a:alpha val="70000"/>
                  </a:srgbClr>
                </a:solidFill>
              </a:defRPr>
            </a:pPr>
            <a:r>
              <a:t>You can then hover over variables and values in your code to see what they are holding at runtime</a:t>
            </a:r>
          </a:p>
          <a:p>
            <a:pPr marL="170447" indent="-170447">
              <a:lnSpc>
                <a:spcPct val="120000"/>
              </a:lnSpc>
              <a:buSzPct val="100000"/>
              <a:buChar char="•"/>
              <a:defRPr sz="1700">
                <a:solidFill>
                  <a:srgbClr val="000000">
                    <a:alpha val="70000"/>
                  </a:srgbClr>
                </a:solidFill>
              </a:defRPr>
            </a:pPr>
            <a:r>
              <a:t>You can even run commands in the console well your application is paused</a:t>
            </a:r>
          </a:p>
        </p:txBody>
      </p:sp>
      <p:sp>
        <p:nvSpPr>
          <p:cNvPr id="153" name="TextBox 9"/>
          <p:cNvSpPr txBox="1"/>
          <p:nvPr/>
        </p:nvSpPr>
        <p:spPr>
          <a:xfrm>
            <a:off x="1612743" y="1636817"/>
            <a:ext cx="1803717" cy="4064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ctr">
              <a:defRPr b="1" sz="2700">
                <a:solidFill>
                  <a:schemeClr val="accent3"/>
                </a:solidFill>
              </a:defRPr>
            </a:lvl1pPr>
          </a:lstStyle>
          <a:p>
            <a:pPr/>
            <a:r>
              <a:t>Breakpoint</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55" name="Screen Shot 2019-12-04 at 10.42.02 am.png" descr="Screen Shot 2019-12-04 at 10.42.02 am.png"/>
          <p:cNvPicPr>
            <a:picLocks noChangeAspect="1"/>
          </p:cNvPicPr>
          <p:nvPr/>
        </p:nvPicPr>
        <p:blipFill>
          <a:blip r:embed="rId2">
            <a:extLst/>
          </a:blip>
          <a:stretch>
            <a:fillRect/>
          </a:stretch>
        </p:blipFill>
        <p:spPr>
          <a:xfrm>
            <a:off x="5367684" y="1820776"/>
            <a:ext cx="6870701" cy="5740401"/>
          </a:xfrm>
          <a:prstGeom prst="rect">
            <a:avLst/>
          </a:prstGeom>
          <a:ln w="12700">
            <a:miter lim="400000"/>
          </a:ln>
        </p:spPr>
      </p:pic>
      <p:sp>
        <p:nvSpPr>
          <p:cNvPr id="156" name="Slide Number Placeholder 1"/>
          <p:cNvSpPr txBox="1"/>
          <p:nvPr>
            <p:ph type="sldNum" sz="quarter" idx="2"/>
          </p:nvPr>
        </p:nvSpPr>
        <p:spPr>
          <a:xfrm>
            <a:off x="11579824" y="429797"/>
            <a:ext cx="127001" cy="1270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57" name="Text Placeholder 2"/>
          <p:cNvSpPr txBox="1"/>
          <p:nvPr>
            <p:ph type="body" sz="quarter" idx="1"/>
          </p:nvPr>
        </p:nvSpPr>
        <p:spPr>
          <a:xfrm>
            <a:off x="1596572" y="992226"/>
            <a:ext cx="3006426" cy="914401"/>
          </a:xfrm>
          <a:prstGeom prst="rect">
            <a:avLst/>
          </a:prstGeom>
        </p:spPr>
        <p:txBody>
          <a:bodyPr/>
          <a:lstStyle/>
          <a:p>
            <a:pPr/>
            <a:r>
              <a:t>Server Side Development  / Web Programming</a:t>
            </a:r>
          </a:p>
        </p:txBody>
      </p:sp>
      <p:sp>
        <p:nvSpPr>
          <p:cNvPr id="158" name="Debugging Tool 2 - Developer Tools"/>
          <p:cNvSpPr txBox="1"/>
          <p:nvPr>
            <p:ph type="title" idx="4294967295"/>
          </p:nvPr>
        </p:nvSpPr>
        <p:spPr>
          <a:xfrm>
            <a:off x="1571172" y="416830"/>
            <a:ext cx="8138456" cy="741711"/>
          </a:xfrm>
          <a:prstGeom prst="rect">
            <a:avLst/>
          </a:prstGeom>
        </p:spPr>
        <p:txBody>
          <a:bodyPr>
            <a:normAutofit fontScale="100000" lnSpcReduction="0"/>
          </a:bodyPr>
          <a:lstStyle>
            <a:lvl1pPr>
              <a:defRPr spc="-200" sz="3600">
                <a:latin typeface="Montserrat-Bold"/>
                <a:ea typeface="Montserrat-Bold"/>
                <a:cs typeface="Montserrat-Bold"/>
                <a:sym typeface="Montserrat-Bold"/>
              </a:defRPr>
            </a:lvl1pPr>
          </a:lstStyle>
          <a:p>
            <a:pPr/>
            <a:r>
              <a:t>Debugging Tool 2 - Developer Tools</a:t>
            </a:r>
          </a:p>
        </p:txBody>
      </p:sp>
      <p:sp>
        <p:nvSpPr>
          <p:cNvPr id="159" name="Oval"/>
          <p:cNvSpPr/>
          <p:nvPr/>
        </p:nvSpPr>
        <p:spPr>
          <a:xfrm>
            <a:off x="9073407" y="1943100"/>
            <a:ext cx="881361" cy="969417"/>
          </a:xfrm>
          <a:prstGeom prst="ellipse">
            <a:avLst/>
          </a:prstGeom>
          <a:ln w="50800">
            <a:solidFill>
              <a:schemeClr val="accent3"/>
            </a:solidFill>
            <a:miter lim="400000"/>
          </a:ln>
        </p:spPr>
        <p:txBody>
          <a:bodyPr lIns="45719" rIns="45719" anchor="ctr"/>
          <a:lstStyle/>
          <a:p>
            <a:pPr>
              <a:defRPr>
                <a:solidFill>
                  <a:srgbClr val="FFFFFF"/>
                </a:solidFill>
              </a:defRPr>
            </a:pPr>
          </a:p>
        </p:txBody>
      </p:sp>
      <p:sp>
        <p:nvSpPr>
          <p:cNvPr id="160" name="TextBox 9"/>
          <p:cNvSpPr txBox="1"/>
          <p:nvPr/>
        </p:nvSpPr>
        <p:spPr>
          <a:xfrm>
            <a:off x="9905703" y="2792517"/>
            <a:ext cx="1346797" cy="4064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ctr">
              <a:defRPr b="1" sz="2700">
                <a:solidFill>
                  <a:schemeClr val="accent3"/>
                </a:solidFill>
              </a:defRPr>
            </a:lvl1pPr>
          </a:lstStyle>
          <a:p>
            <a:pPr/>
            <a:r>
              <a:t>Resume</a:t>
            </a:r>
          </a:p>
        </p:txBody>
      </p:sp>
      <p:sp>
        <p:nvSpPr>
          <p:cNvPr id="161" name="TextBox 6"/>
          <p:cNvSpPr txBox="1"/>
          <p:nvPr/>
        </p:nvSpPr>
        <p:spPr>
          <a:xfrm>
            <a:off x="1596569" y="2440508"/>
            <a:ext cx="3006430" cy="8636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marL="170447" indent="-170447">
              <a:lnSpc>
                <a:spcPct val="120000"/>
              </a:lnSpc>
              <a:buSzPct val="100000"/>
              <a:buChar char="•"/>
              <a:defRPr sz="1700">
                <a:solidFill>
                  <a:srgbClr val="000000">
                    <a:alpha val="70000"/>
                  </a:srgbClr>
                </a:solidFill>
              </a:defRPr>
            </a:lvl1pPr>
          </a:lstStyle>
          <a:p>
            <a:pPr/>
            <a:r>
              <a:t>Resume will run the application again</a:t>
            </a:r>
          </a:p>
        </p:txBody>
      </p:sp>
      <p:sp>
        <p:nvSpPr>
          <p:cNvPr id="162" name="TextBox 9"/>
          <p:cNvSpPr txBox="1"/>
          <p:nvPr/>
        </p:nvSpPr>
        <p:spPr>
          <a:xfrm>
            <a:off x="1559518" y="1713017"/>
            <a:ext cx="1346797" cy="4064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sz="2700">
                <a:solidFill>
                  <a:schemeClr val="accent3"/>
                </a:solidFill>
              </a:defRPr>
            </a:lvl1pPr>
          </a:lstStyle>
          <a:p>
            <a:pPr/>
            <a:r>
              <a:t>Resume</a:t>
            </a: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4" name="Slide Number Placeholder 1"/>
          <p:cNvSpPr txBox="1"/>
          <p:nvPr>
            <p:ph type="sldNum" sz="quarter" idx="2"/>
          </p:nvPr>
        </p:nvSpPr>
        <p:spPr>
          <a:xfrm>
            <a:off x="11579824" y="429797"/>
            <a:ext cx="127001" cy="1270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65" name="Text Placeholder 2"/>
          <p:cNvSpPr txBox="1"/>
          <p:nvPr>
            <p:ph type="body" sz="quarter" idx="1"/>
          </p:nvPr>
        </p:nvSpPr>
        <p:spPr>
          <a:xfrm>
            <a:off x="1596572" y="992226"/>
            <a:ext cx="3006426" cy="914401"/>
          </a:xfrm>
          <a:prstGeom prst="rect">
            <a:avLst/>
          </a:prstGeom>
        </p:spPr>
        <p:txBody>
          <a:bodyPr/>
          <a:lstStyle/>
          <a:p>
            <a:pPr/>
            <a:r>
              <a:t>Server Side Development  / Web Programming</a:t>
            </a:r>
          </a:p>
        </p:txBody>
      </p:sp>
      <p:sp>
        <p:nvSpPr>
          <p:cNvPr id="166" name="Debugging Tool 2 - Developer Tools"/>
          <p:cNvSpPr txBox="1"/>
          <p:nvPr>
            <p:ph type="title" idx="4294967295"/>
          </p:nvPr>
        </p:nvSpPr>
        <p:spPr>
          <a:xfrm>
            <a:off x="1571172" y="416830"/>
            <a:ext cx="8138456" cy="741711"/>
          </a:xfrm>
          <a:prstGeom prst="rect">
            <a:avLst/>
          </a:prstGeom>
        </p:spPr>
        <p:txBody>
          <a:bodyPr>
            <a:normAutofit fontScale="100000" lnSpcReduction="0"/>
          </a:bodyPr>
          <a:lstStyle>
            <a:lvl1pPr>
              <a:defRPr spc="-200" sz="3600">
                <a:latin typeface="Montserrat-Bold"/>
                <a:ea typeface="Montserrat-Bold"/>
                <a:cs typeface="Montserrat-Bold"/>
                <a:sym typeface="Montserrat-Bold"/>
              </a:defRPr>
            </a:lvl1pPr>
          </a:lstStyle>
          <a:p>
            <a:pPr/>
            <a:r>
              <a:t>Debugging Tool 2 - Developer Tools</a:t>
            </a:r>
          </a:p>
        </p:txBody>
      </p:sp>
      <p:pic>
        <p:nvPicPr>
          <p:cNvPr id="167" name="Screen Shot 2019-12-04 at 10.49.15 am.png" descr="Screen Shot 2019-12-04 at 10.49.15 am.png"/>
          <p:cNvPicPr>
            <a:picLocks noChangeAspect="1"/>
          </p:cNvPicPr>
          <p:nvPr/>
        </p:nvPicPr>
        <p:blipFill>
          <a:blip r:embed="rId2">
            <a:extLst/>
          </a:blip>
          <a:stretch>
            <a:fillRect/>
          </a:stretch>
        </p:blipFill>
        <p:spPr>
          <a:xfrm>
            <a:off x="0" y="4302739"/>
            <a:ext cx="12192000" cy="5901792"/>
          </a:xfrm>
          <a:prstGeom prst="rect">
            <a:avLst/>
          </a:prstGeom>
          <a:ln w="12700">
            <a:miter lim="400000"/>
          </a:ln>
        </p:spPr>
      </p:pic>
      <p:sp>
        <p:nvSpPr>
          <p:cNvPr id="168" name="Oval"/>
          <p:cNvSpPr/>
          <p:nvPr/>
        </p:nvSpPr>
        <p:spPr>
          <a:xfrm>
            <a:off x="10076707" y="5682605"/>
            <a:ext cx="451049" cy="468412"/>
          </a:xfrm>
          <a:prstGeom prst="ellipse">
            <a:avLst/>
          </a:prstGeom>
          <a:ln w="50800">
            <a:solidFill>
              <a:schemeClr val="accent3"/>
            </a:solidFill>
            <a:miter lim="400000"/>
          </a:ln>
        </p:spPr>
        <p:txBody>
          <a:bodyPr lIns="45719" rIns="45719" anchor="ctr"/>
          <a:lstStyle/>
          <a:p>
            <a:pPr>
              <a:defRPr>
                <a:solidFill>
                  <a:srgbClr val="FFFFFF"/>
                </a:solidFill>
              </a:defRPr>
            </a:pPr>
          </a:p>
        </p:txBody>
      </p:sp>
      <p:sp>
        <p:nvSpPr>
          <p:cNvPr id="169" name="TextBox 6"/>
          <p:cNvSpPr txBox="1"/>
          <p:nvPr/>
        </p:nvSpPr>
        <p:spPr>
          <a:xfrm>
            <a:off x="1901369" y="1480770"/>
            <a:ext cx="5015181" cy="5588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ct val="120000"/>
              </a:lnSpc>
              <a:defRPr sz="1700">
                <a:solidFill>
                  <a:srgbClr val="000000">
                    <a:alpha val="70000"/>
                  </a:srgbClr>
                </a:solidFill>
              </a:defRPr>
            </a:lvl1pPr>
          </a:lstStyle>
          <a:p>
            <a:pPr/>
            <a:r>
              <a:t>Allows us to step over a function</a:t>
            </a:r>
          </a:p>
        </p:txBody>
      </p:sp>
      <p:sp>
        <p:nvSpPr>
          <p:cNvPr id="170" name="Circle"/>
          <p:cNvSpPr/>
          <p:nvPr/>
        </p:nvSpPr>
        <p:spPr>
          <a:xfrm>
            <a:off x="1631207" y="1542405"/>
            <a:ext cx="127001" cy="131889"/>
          </a:xfrm>
          <a:prstGeom prst="ellipse">
            <a:avLst/>
          </a:prstGeom>
          <a:solidFill>
            <a:schemeClr val="accent3"/>
          </a:solidFill>
          <a:ln w="12700">
            <a:miter lim="400000"/>
          </a:ln>
        </p:spPr>
        <p:txBody>
          <a:bodyPr lIns="45719" rIns="45719" anchor="ctr"/>
          <a:lstStyle/>
          <a:p>
            <a:pPr>
              <a:defRPr sz="2100">
                <a:solidFill>
                  <a:srgbClr val="FFFFFF"/>
                </a:solidFill>
              </a:defRPr>
            </a:pPr>
          </a:p>
        </p:txBody>
      </p:sp>
      <p:sp>
        <p:nvSpPr>
          <p:cNvPr id="171" name="TextBox 6"/>
          <p:cNvSpPr txBox="1"/>
          <p:nvPr/>
        </p:nvSpPr>
        <p:spPr>
          <a:xfrm>
            <a:off x="1914069" y="1912570"/>
            <a:ext cx="7979094" cy="5588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ct val="120000"/>
              </a:lnSpc>
              <a:defRPr sz="1700">
                <a:solidFill>
                  <a:srgbClr val="000000">
                    <a:alpha val="70000"/>
                  </a:srgbClr>
                </a:solidFill>
              </a:defRPr>
            </a:lvl1pPr>
          </a:lstStyle>
          <a:p>
            <a:pPr/>
            <a:r>
              <a:t>Allow us to step into a function and watch the code run in the function</a:t>
            </a:r>
          </a:p>
        </p:txBody>
      </p:sp>
      <p:sp>
        <p:nvSpPr>
          <p:cNvPr id="172" name="Circle"/>
          <p:cNvSpPr/>
          <p:nvPr/>
        </p:nvSpPr>
        <p:spPr>
          <a:xfrm>
            <a:off x="1643907" y="1974205"/>
            <a:ext cx="127001" cy="131889"/>
          </a:xfrm>
          <a:prstGeom prst="ellipse">
            <a:avLst/>
          </a:prstGeom>
          <a:solidFill>
            <a:srgbClr val="0096FF"/>
          </a:solidFill>
          <a:ln w="12700">
            <a:miter lim="400000"/>
          </a:ln>
        </p:spPr>
        <p:txBody>
          <a:bodyPr lIns="45719" rIns="45719" anchor="ctr"/>
          <a:lstStyle/>
          <a:p>
            <a:pPr>
              <a:defRPr sz="2100">
                <a:solidFill>
                  <a:srgbClr val="FFFFFF"/>
                </a:solidFill>
              </a:defRPr>
            </a:pPr>
          </a:p>
        </p:txBody>
      </p:sp>
      <p:sp>
        <p:nvSpPr>
          <p:cNvPr id="173" name="Oval"/>
          <p:cNvSpPr/>
          <p:nvPr/>
        </p:nvSpPr>
        <p:spPr>
          <a:xfrm>
            <a:off x="10480428" y="5571356"/>
            <a:ext cx="676772" cy="690910"/>
          </a:xfrm>
          <a:prstGeom prst="ellipse">
            <a:avLst/>
          </a:prstGeom>
          <a:ln w="50800">
            <a:solidFill>
              <a:srgbClr val="0096FF"/>
            </a:solidFill>
            <a:miter lim="400000"/>
          </a:ln>
        </p:spPr>
        <p:txBody>
          <a:bodyPr lIns="45719" rIns="45719" anchor="ctr"/>
          <a:lstStyle/>
          <a:p>
            <a:pPr>
              <a:defRPr>
                <a:solidFill>
                  <a:srgbClr val="FFFFFF"/>
                </a:solidFill>
              </a:defRPr>
            </a:pPr>
          </a:p>
        </p:txBody>
      </p:sp>
      <p:sp>
        <p:nvSpPr>
          <p:cNvPr id="174" name="TextBox 6"/>
          <p:cNvSpPr txBox="1"/>
          <p:nvPr/>
        </p:nvSpPr>
        <p:spPr>
          <a:xfrm>
            <a:off x="1914069" y="2331670"/>
            <a:ext cx="7979094" cy="5588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ct val="120000"/>
              </a:lnSpc>
              <a:defRPr sz="1700">
                <a:solidFill>
                  <a:srgbClr val="000000">
                    <a:alpha val="70000"/>
                  </a:srgbClr>
                </a:solidFill>
              </a:defRPr>
            </a:lvl1pPr>
          </a:lstStyle>
          <a:p>
            <a:pPr/>
            <a:r>
              <a:t>Allows us to step out of a function</a:t>
            </a:r>
          </a:p>
        </p:txBody>
      </p:sp>
      <p:sp>
        <p:nvSpPr>
          <p:cNvPr id="175" name="Circle"/>
          <p:cNvSpPr/>
          <p:nvPr/>
        </p:nvSpPr>
        <p:spPr>
          <a:xfrm>
            <a:off x="1643907" y="2393305"/>
            <a:ext cx="127001" cy="131889"/>
          </a:xfrm>
          <a:prstGeom prst="ellipse">
            <a:avLst/>
          </a:prstGeom>
          <a:solidFill>
            <a:srgbClr val="0096FF"/>
          </a:solidFill>
          <a:ln w="12700">
            <a:miter lim="400000"/>
          </a:ln>
        </p:spPr>
        <p:txBody>
          <a:bodyPr lIns="45719" rIns="45719" anchor="ctr"/>
          <a:lstStyle/>
          <a:p>
            <a:pPr>
              <a:defRPr sz="2100">
                <a:solidFill>
                  <a:srgbClr val="FFFFFF"/>
                </a:solidFill>
              </a:defRPr>
            </a:pPr>
          </a:p>
        </p:txBody>
      </p:sp>
      <p:sp>
        <p:nvSpPr>
          <p:cNvPr id="176" name="TextBox 6"/>
          <p:cNvSpPr txBox="1"/>
          <p:nvPr/>
        </p:nvSpPr>
        <p:spPr>
          <a:xfrm>
            <a:off x="1621969" y="3265872"/>
            <a:ext cx="10040165" cy="11684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L="170447" indent="-170447">
              <a:lnSpc>
                <a:spcPct val="120000"/>
              </a:lnSpc>
              <a:buSzPct val="100000"/>
              <a:buChar char="•"/>
              <a:defRPr sz="1700">
                <a:solidFill>
                  <a:srgbClr val="000000">
                    <a:alpha val="70000"/>
                  </a:srgbClr>
                </a:solidFill>
              </a:defRPr>
            </a:pPr>
            <a:r>
              <a:t>These are more advanced tools and are not required to solve simple problems</a:t>
            </a:r>
          </a:p>
          <a:p>
            <a:pPr marL="170447" indent="-170447">
              <a:lnSpc>
                <a:spcPct val="120000"/>
              </a:lnSpc>
              <a:buSzPct val="100000"/>
              <a:buChar char="•"/>
              <a:defRPr sz="1700">
                <a:solidFill>
                  <a:srgbClr val="000000">
                    <a:alpha val="70000"/>
                  </a:srgbClr>
                </a:solidFill>
              </a:defRPr>
            </a:pPr>
            <a:r>
              <a:t>But if you have a hard time solving a problem and the console is not cutting it the next step is BREAKPOINTS!</a:t>
            </a:r>
          </a:p>
        </p:txBody>
      </p:sp>
      <p:sp>
        <p:nvSpPr>
          <p:cNvPr id="177" name="TextBox 6"/>
          <p:cNvSpPr txBox="1"/>
          <p:nvPr/>
        </p:nvSpPr>
        <p:spPr>
          <a:xfrm>
            <a:off x="1914069" y="2712670"/>
            <a:ext cx="7979094" cy="5588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ct val="120000"/>
              </a:lnSpc>
              <a:defRPr sz="1700">
                <a:solidFill>
                  <a:srgbClr val="000000">
                    <a:alpha val="70000"/>
                  </a:srgbClr>
                </a:solidFill>
              </a:defRPr>
            </a:lvl1pPr>
          </a:lstStyle>
          <a:p>
            <a:pPr/>
            <a:r>
              <a:t>Step next line</a:t>
            </a:r>
          </a:p>
        </p:txBody>
      </p:sp>
      <p:sp>
        <p:nvSpPr>
          <p:cNvPr id="178" name="Circle"/>
          <p:cNvSpPr/>
          <p:nvPr/>
        </p:nvSpPr>
        <p:spPr>
          <a:xfrm>
            <a:off x="1643907" y="2774305"/>
            <a:ext cx="127001" cy="131889"/>
          </a:xfrm>
          <a:prstGeom prst="ellipse">
            <a:avLst/>
          </a:prstGeom>
          <a:solidFill>
            <a:schemeClr val="accent4"/>
          </a:solidFill>
          <a:ln w="12700">
            <a:miter lim="400000"/>
          </a:ln>
        </p:spPr>
        <p:txBody>
          <a:bodyPr lIns="45719" rIns="45719" anchor="ctr"/>
          <a:lstStyle/>
          <a:p>
            <a:pPr>
              <a:defRPr sz="2100">
                <a:solidFill>
                  <a:srgbClr val="FFFFFF"/>
                </a:solidFill>
              </a:defRPr>
            </a:pPr>
          </a:p>
        </p:txBody>
      </p:sp>
      <p:sp>
        <p:nvSpPr>
          <p:cNvPr id="179" name="Oval"/>
          <p:cNvSpPr/>
          <p:nvPr/>
        </p:nvSpPr>
        <p:spPr>
          <a:xfrm>
            <a:off x="11128128" y="5666520"/>
            <a:ext cx="434274" cy="443346"/>
          </a:xfrm>
          <a:prstGeom prst="ellipse">
            <a:avLst/>
          </a:prstGeom>
          <a:ln w="50800">
            <a:solidFill>
              <a:schemeClr val="accent4"/>
            </a:solidFill>
            <a:miter lim="400000"/>
          </a:ln>
        </p:spPr>
        <p:txBody>
          <a:bodyPr lIns="45719" rIns="45719" anchor="ctr"/>
          <a:lstStyle/>
          <a:p>
            <a:pPr>
              <a:defRPr>
                <a:solidFill>
                  <a:srgbClr val="FFFFFF"/>
                </a:solidFill>
              </a:defRPr>
            </a:pP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81" name="Screen Shot 2019-12-04 at 11.05.48 am.png" descr="Screen Shot 2019-12-04 at 11.05.48 am.png"/>
          <p:cNvPicPr>
            <a:picLocks noChangeAspect="1"/>
          </p:cNvPicPr>
          <p:nvPr/>
        </p:nvPicPr>
        <p:blipFill>
          <a:blip r:embed="rId2">
            <a:extLst/>
          </a:blip>
          <a:stretch>
            <a:fillRect/>
          </a:stretch>
        </p:blipFill>
        <p:spPr>
          <a:xfrm>
            <a:off x="0" y="2412599"/>
            <a:ext cx="12192000" cy="5939969"/>
          </a:xfrm>
          <a:prstGeom prst="rect">
            <a:avLst/>
          </a:prstGeom>
          <a:ln w="12700">
            <a:miter lim="400000"/>
          </a:ln>
        </p:spPr>
      </p:pic>
      <p:sp>
        <p:nvSpPr>
          <p:cNvPr id="182" name="Slide Number Placeholder 1"/>
          <p:cNvSpPr txBox="1"/>
          <p:nvPr>
            <p:ph type="sldNum" sz="quarter" idx="2"/>
          </p:nvPr>
        </p:nvSpPr>
        <p:spPr>
          <a:xfrm>
            <a:off x="11579824" y="429797"/>
            <a:ext cx="127001" cy="1270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83" name="Text Placeholder 2"/>
          <p:cNvSpPr txBox="1"/>
          <p:nvPr>
            <p:ph type="body" sz="quarter" idx="1"/>
          </p:nvPr>
        </p:nvSpPr>
        <p:spPr>
          <a:xfrm>
            <a:off x="1596572" y="992226"/>
            <a:ext cx="3006426" cy="914401"/>
          </a:xfrm>
          <a:prstGeom prst="rect">
            <a:avLst/>
          </a:prstGeom>
        </p:spPr>
        <p:txBody>
          <a:bodyPr/>
          <a:lstStyle/>
          <a:p>
            <a:pPr/>
            <a:r>
              <a:t>Server Side Development  / Web Programming</a:t>
            </a:r>
          </a:p>
        </p:txBody>
      </p:sp>
      <p:sp>
        <p:nvSpPr>
          <p:cNvPr id="184" name="Debugging Tool 2 - Watch"/>
          <p:cNvSpPr txBox="1"/>
          <p:nvPr>
            <p:ph type="title" idx="4294967295"/>
          </p:nvPr>
        </p:nvSpPr>
        <p:spPr>
          <a:xfrm>
            <a:off x="1571172" y="416830"/>
            <a:ext cx="8138456" cy="741711"/>
          </a:xfrm>
          <a:prstGeom prst="rect">
            <a:avLst/>
          </a:prstGeom>
        </p:spPr>
        <p:txBody>
          <a:bodyPr>
            <a:normAutofit fontScale="100000" lnSpcReduction="0"/>
          </a:bodyPr>
          <a:lstStyle>
            <a:lvl1pPr>
              <a:defRPr spc="-200" sz="3600">
                <a:latin typeface="Montserrat-Bold"/>
                <a:ea typeface="Montserrat-Bold"/>
                <a:cs typeface="Montserrat-Bold"/>
                <a:sym typeface="Montserrat-Bold"/>
              </a:defRPr>
            </a:lvl1pPr>
          </a:lstStyle>
          <a:p>
            <a:pPr/>
            <a:r>
              <a:t>Debugging Tool 2 - Watch</a:t>
            </a:r>
          </a:p>
        </p:txBody>
      </p:sp>
      <p:sp>
        <p:nvSpPr>
          <p:cNvPr id="185" name="Oval"/>
          <p:cNvSpPr/>
          <p:nvPr/>
        </p:nvSpPr>
        <p:spPr>
          <a:xfrm>
            <a:off x="11417799" y="4031605"/>
            <a:ext cx="451050" cy="468412"/>
          </a:xfrm>
          <a:prstGeom prst="ellipse">
            <a:avLst/>
          </a:prstGeom>
          <a:ln w="50800">
            <a:solidFill>
              <a:schemeClr val="accent3"/>
            </a:solidFill>
            <a:miter lim="400000"/>
          </a:ln>
        </p:spPr>
        <p:txBody>
          <a:bodyPr lIns="45719" rIns="45719" anchor="ctr"/>
          <a:lstStyle/>
          <a:p>
            <a:pPr>
              <a:defRPr>
                <a:solidFill>
                  <a:srgbClr val="FFFFFF"/>
                </a:solidFill>
              </a:defRPr>
            </a:pPr>
          </a:p>
        </p:txBody>
      </p:sp>
      <p:sp>
        <p:nvSpPr>
          <p:cNvPr id="186" name="TextBox 6"/>
          <p:cNvSpPr txBox="1"/>
          <p:nvPr/>
        </p:nvSpPr>
        <p:spPr>
          <a:xfrm>
            <a:off x="1901369" y="1480770"/>
            <a:ext cx="8389262" cy="8636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nSpc>
                <a:spcPct val="120000"/>
              </a:lnSpc>
              <a:defRPr sz="1700">
                <a:solidFill>
                  <a:srgbClr val="000000">
                    <a:alpha val="70000"/>
                  </a:srgbClr>
                </a:solidFill>
              </a:defRPr>
            </a:pPr>
            <a:r>
              <a:t>Watch allows you to list variables you want to watch/keep track of. </a:t>
            </a:r>
          </a:p>
          <a:p>
            <a:pPr>
              <a:lnSpc>
                <a:spcPct val="120000"/>
              </a:lnSpc>
              <a:defRPr sz="1700">
                <a:solidFill>
                  <a:srgbClr val="000000">
                    <a:alpha val="70000"/>
                  </a:srgbClr>
                </a:solidFill>
              </a:defRPr>
            </a:pPr>
            <a:r>
              <a:t>As you step though the code you can see the watched values change</a:t>
            </a:r>
          </a:p>
        </p:txBody>
      </p:sp>
      <p:sp>
        <p:nvSpPr>
          <p:cNvPr id="187" name="Circle"/>
          <p:cNvSpPr/>
          <p:nvPr/>
        </p:nvSpPr>
        <p:spPr>
          <a:xfrm>
            <a:off x="1631207" y="1542405"/>
            <a:ext cx="127001" cy="131889"/>
          </a:xfrm>
          <a:prstGeom prst="ellipse">
            <a:avLst/>
          </a:prstGeom>
          <a:solidFill>
            <a:schemeClr val="accent3"/>
          </a:solidFill>
          <a:ln w="12700">
            <a:miter lim="400000"/>
          </a:ln>
        </p:spPr>
        <p:txBody>
          <a:bodyPr lIns="45719" rIns="45719" anchor="ctr"/>
          <a:lstStyle/>
          <a:p>
            <a:pPr>
              <a:defRPr sz="2100">
                <a:solidFill>
                  <a:srgbClr val="FFFFFF"/>
                </a:solidFill>
              </a:defRPr>
            </a:pPr>
          </a:p>
        </p:txBody>
      </p:sp>
      <p:sp>
        <p:nvSpPr>
          <p:cNvPr id="188" name="Oval"/>
          <p:cNvSpPr/>
          <p:nvPr/>
        </p:nvSpPr>
        <p:spPr>
          <a:xfrm>
            <a:off x="9769228" y="4161656"/>
            <a:ext cx="1391097" cy="690910"/>
          </a:xfrm>
          <a:prstGeom prst="ellipse">
            <a:avLst/>
          </a:prstGeom>
          <a:ln w="50800">
            <a:solidFill>
              <a:srgbClr val="0096FF"/>
            </a:solidFill>
            <a:miter lim="400000"/>
          </a:ln>
        </p:spPr>
        <p:txBody>
          <a:bodyPr lIns="45719" rIns="45719" anchor="ctr"/>
          <a:lstStyle/>
          <a:p>
            <a:pPr>
              <a:defRPr>
                <a:solidFill>
                  <a:srgbClr val="FFFFFF"/>
                </a:solidFill>
              </a:defRPr>
            </a:pPr>
          </a:p>
        </p:txBody>
      </p:sp>
      <p:sp>
        <p:nvSpPr>
          <p:cNvPr id="189" name="Oval"/>
          <p:cNvSpPr/>
          <p:nvPr/>
        </p:nvSpPr>
        <p:spPr>
          <a:xfrm>
            <a:off x="6492628" y="4031605"/>
            <a:ext cx="2132708" cy="468412"/>
          </a:xfrm>
          <a:prstGeom prst="ellipse">
            <a:avLst/>
          </a:prstGeom>
          <a:ln w="50800">
            <a:solidFill>
              <a:srgbClr val="0096FF"/>
            </a:solidFill>
            <a:miter lim="400000"/>
          </a:ln>
        </p:spPr>
        <p:txBody>
          <a:bodyPr lIns="45719" rIns="45719" anchor="ctr"/>
          <a:lstStyle/>
          <a:p>
            <a:pPr>
              <a:defRPr>
                <a:solidFill>
                  <a:srgbClr val="FFFFFF"/>
                </a:solidFill>
              </a:defRPr>
            </a:pP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91" name="Screen Shot 2019-12-04 at 11.10.02 am.png" descr="Screen Shot 2019-12-04 at 11.10.02 am.png"/>
          <p:cNvPicPr>
            <a:picLocks noChangeAspect="1"/>
          </p:cNvPicPr>
          <p:nvPr/>
        </p:nvPicPr>
        <p:blipFill>
          <a:blip r:embed="rId2">
            <a:extLst/>
          </a:blip>
          <a:stretch>
            <a:fillRect/>
          </a:stretch>
        </p:blipFill>
        <p:spPr>
          <a:xfrm>
            <a:off x="0" y="2439558"/>
            <a:ext cx="12192000" cy="5918761"/>
          </a:xfrm>
          <a:prstGeom prst="rect">
            <a:avLst/>
          </a:prstGeom>
          <a:ln w="12700">
            <a:miter lim="400000"/>
          </a:ln>
        </p:spPr>
      </p:pic>
      <p:sp>
        <p:nvSpPr>
          <p:cNvPr id="192" name="Slide Number Placeholder 1"/>
          <p:cNvSpPr txBox="1"/>
          <p:nvPr>
            <p:ph type="sldNum" sz="quarter" idx="2"/>
          </p:nvPr>
        </p:nvSpPr>
        <p:spPr>
          <a:xfrm>
            <a:off x="11579824" y="429797"/>
            <a:ext cx="127001" cy="1270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93" name="Text Placeholder 2"/>
          <p:cNvSpPr txBox="1"/>
          <p:nvPr>
            <p:ph type="body" sz="quarter" idx="1"/>
          </p:nvPr>
        </p:nvSpPr>
        <p:spPr>
          <a:xfrm>
            <a:off x="1596572" y="992226"/>
            <a:ext cx="3006426" cy="914401"/>
          </a:xfrm>
          <a:prstGeom prst="rect">
            <a:avLst/>
          </a:prstGeom>
        </p:spPr>
        <p:txBody>
          <a:bodyPr/>
          <a:lstStyle/>
          <a:p>
            <a:pPr/>
            <a:r>
              <a:t>Server Side Development  / Web Programming</a:t>
            </a:r>
          </a:p>
        </p:txBody>
      </p:sp>
      <p:sp>
        <p:nvSpPr>
          <p:cNvPr id="194" name="Debugging Tool 2 - Watch"/>
          <p:cNvSpPr txBox="1"/>
          <p:nvPr>
            <p:ph type="title" idx="4294967295"/>
          </p:nvPr>
        </p:nvSpPr>
        <p:spPr>
          <a:xfrm>
            <a:off x="1571172" y="416830"/>
            <a:ext cx="8138456" cy="741711"/>
          </a:xfrm>
          <a:prstGeom prst="rect">
            <a:avLst/>
          </a:prstGeom>
        </p:spPr>
        <p:txBody>
          <a:bodyPr>
            <a:normAutofit fontScale="100000" lnSpcReduction="0"/>
          </a:bodyPr>
          <a:lstStyle>
            <a:lvl1pPr>
              <a:defRPr spc="-200" sz="3600">
                <a:latin typeface="Montserrat-Bold"/>
                <a:ea typeface="Montserrat-Bold"/>
                <a:cs typeface="Montserrat-Bold"/>
                <a:sym typeface="Montserrat-Bold"/>
              </a:defRPr>
            </a:lvl1pPr>
          </a:lstStyle>
          <a:p>
            <a:pPr/>
            <a:r>
              <a:t>Debugging Tool 2 - Watch</a:t>
            </a:r>
          </a:p>
        </p:txBody>
      </p:sp>
      <p:sp>
        <p:nvSpPr>
          <p:cNvPr id="195" name="Oval"/>
          <p:cNvSpPr/>
          <p:nvPr/>
        </p:nvSpPr>
        <p:spPr>
          <a:xfrm>
            <a:off x="9207999" y="4940331"/>
            <a:ext cx="2736613" cy="2841960"/>
          </a:xfrm>
          <a:prstGeom prst="ellipse">
            <a:avLst/>
          </a:prstGeom>
          <a:ln w="50800">
            <a:solidFill>
              <a:schemeClr val="accent3"/>
            </a:solidFill>
            <a:miter lim="400000"/>
          </a:ln>
        </p:spPr>
        <p:txBody>
          <a:bodyPr lIns="45719" rIns="45719" anchor="ctr"/>
          <a:lstStyle/>
          <a:p>
            <a:pPr>
              <a:defRPr>
                <a:solidFill>
                  <a:srgbClr val="FFFFFF"/>
                </a:solidFill>
              </a:defRPr>
            </a:pPr>
          </a:p>
        </p:txBody>
      </p:sp>
      <p:sp>
        <p:nvSpPr>
          <p:cNvPr id="196" name="TextBox 6"/>
          <p:cNvSpPr txBox="1"/>
          <p:nvPr/>
        </p:nvSpPr>
        <p:spPr>
          <a:xfrm>
            <a:off x="1901369" y="1480770"/>
            <a:ext cx="8389262" cy="11684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nSpc>
                <a:spcPct val="120000"/>
              </a:lnSpc>
              <a:defRPr sz="1700">
                <a:solidFill>
                  <a:srgbClr val="000000">
                    <a:alpha val="70000"/>
                  </a:srgbClr>
                </a:solidFill>
              </a:defRPr>
            </a:pPr>
            <a:r>
              <a:t>Scope will tell you what is in scope for a particular breakpoint/line</a:t>
            </a:r>
          </a:p>
          <a:p>
            <a:pPr>
              <a:lnSpc>
                <a:spcPct val="120000"/>
              </a:lnSpc>
              <a:defRPr sz="1700">
                <a:solidFill>
                  <a:srgbClr val="000000">
                    <a:alpha val="70000"/>
                  </a:srgbClr>
                </a:solidFill>
              </a:defRPr>
            </a:pPr>
            <a:r>
              <a:t>You may use this to check if a line has access to variable. (Check the variable is in scope)</a:t>
            </a:r>
          </a:p>
        </p:txBody>
      </p:sp>
      <p:sp>
        <p:nvSpPr>
          <p:cNvPr id="197" name="Circle"/>
          <p:cNvSpPr/>
          <p:nvPr/>
        </p:nvSpPr>
        <p:spPr>
          <a:xfrm>
            <a:off x="1631207" y="1542405"/>
            <a:ext cx="127001" cy="131889"/>
          </a:xfrm>
          <a:prstGeom prst="ellipse">
            <a:avLst/>
          </a:prstGeom>
          <a:solidFill>
            <a:schemeClr val="accent3"/>
          </a:solidFill>
          <a:ln w="12700">
            <a:miter lim="400000"/>
          </a:ln>
        </p:spPr>
        <p:txBody>
          <a:bodyPr lIns="45719" rIns="45719" anchor="ctr"/>
          <a:lstStyle/>
          <a:p>
            <a:pPr>
              <a:defRPr sz="2100">
                <a:solidFill>
                  <a:srgbClr val="FFFFFF"/>
                </a:solidFill>
              </a:defRPr>
            </a:pPr>
          </a:p>
        </p:txBody>
      </p:sp>
      <p:sp>
        <p:nvSpPr>
          <p:cNvPr id="198" name="Oval"/>
          <p:cNvSpPr/>
          <p:nvPr/>
        </p:nvSpPr>
        <p:spPr>
          <a:xfrm>
            <a:off x="6251328" y="4730105"/>
            <a:ext cx="3513238" cy="690910"/>
          </a:xfrm>
          <a:prstGeom prst="ellipse">
            <a:avLst/>
          </a:prstGeom>
          <a:ln w="50800">
            <a:solidFill>
              <a:srgbClr val="0096FF"/>
            </a:solidFill>
            <a:miter lim="400000"/>
          </a:ln>
        </p:spPr>
        <p:txBody>
          <a:bodyPr lIns="45719" rIns="45719" anchor="ctr"/>
          <a:lstStyle/>
          <a:p>
            <a:pPr>
              <a:defRPr>
                <a:solidFill>
                  <a:srgbClr val="FFFFFF"/>
                </a:solidFill>
              </a:defRPr>
            </a:pPr>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00" name="Screen Shot 2019-12-04 at 11.10.02 am.png" descr="Screen Shot 2019-12-04 at 11.10.02 am.png"/>
          <p:cNvPicPr>
            <a:picLocks noChangeAspect="1"/>
          </p:cNvPicPr>
          <p:nvPr/>
        </p:nvPicPr>
        <p:blipFill>
          <a:blip r:embed="rId2">
            <a:extLst/>
          </a:blip>
          <a:stretch>
            <a:fillRect/>
          </a:stretch>
        </p:blipFill>
        <p:spPr>
          <a:xfrm>
            <a:off x="0" y="2439558"/>
            <a:ext cx="12192000" cy="5918761"/>
          </a:xfrm>
          <a:prstGeom prst="rect">
            <a:avLst/>
          </a:prstGeom>
          <a:ln w="12700">
            <a:miter lim="400000"/>
          </a:ln>
        </p:spPr>
      </p:pic>
      <p:sp>
        <p:nvSpPr>
          <p:cNvPr id="201" name="Slide Number Placeholder 1"/>
          <p:cNvSpPr txBox="1"/>
          <p:nvPr>
            <p:ph type="sldNum" sz="quarter" idx="2"/>
          </p:nvPr>
        </p:nvSpPr>
        <p:spPr>
          <a:xfrm>
            <a:off x="11579824" y="429797"/>
            <a:ext cx="127001" cy="1270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02" name="Text Placeholder 2"/>
          <p:cNvSpPr txBox="1"/>
          <p:nvPr>
            <p:ph type="body" sz="quarter" idx="1"/>
          </p:nvPr>
        </p:nvSpPr>
        <p:spPr>
          <a:xfrm>
            <a:off x="1596572" y="992226"/>
            <a:ext cx="3006426" cy="914401"/>
          </a:xfrm>
          <a:prstGeom prst="rect">
            <a:avLst/>
          </a:prstGeom>
        </p:spPr>
        <p:txBody>
          <a:bodyPr/>
          <a:lstStyle/>
          <a:p>
            <a:pPr/>
            <a:r>
              <a:t>Server Side Development  / Web Programming</a:t>
            </a:r>
          </a:p>
        </p:txBody>
      </p:sp>
      <p:sp>
        <p:nvSpPr>
          <p:cNvPr id="203" name="Debugging Tool 2 - Watch"/>
          <p:cNvSpPr txBox="1"/>
          <p:nvPr>
            <p:ph type="title" idx="4294967295"/>
          </p:nvPr>
        </p:nvSpPr>
        <p:spPr>
          <a:xfrm>
            <a:off x="1571172" y="416830"/>
            <a:ext cx="8138456" cy="741711"/>
          </a:xfrm>
          <a:prstGeom prst="rect">
            <a:avLst/>
          </a:prstGeom>
        </p:spPr>
        <p:txBody>
          <a:bodyPr>
            <a:normAutofit fontScale="100000" lnSpcReduction="0"/>
          </a:bodyPr>
          <a:lstStyle>
            <a:lvl1pPr>
              <a:defRPr spc="-200" sz="3600">
                <a:latin typeface="Montserrat-Bold"/>
                <a:ea typeface="Montserrat-Bold"/>
                <a:cs typeface="Montserrat-Bold"/>
                <a:sym typeface="Montserrat-Bold"/>
              </a:defRPr>
            </a:lvl1pPr>
          </a:lstStyle>
          <a:p>
            <a:pPr/>
            <a:r>
              <a:t>Debugging Tool 2 - Watch</a:t>
            </a:r>
          </a:p>
        </p:txBody>
      </p:sp>
      <p:sp>
        <p:nvSpPr>
          <p:cNvPr id="204" name="Oval"/>
          <p:cNvSpPr/>
          <p:nvPr/>
        </p:nvSpPr>
        <p:spPr>
          <a:xfrm>
            <a:off x="9207999" y="4940331"/>
            <a:ext cx="2736613" cy="2841960"/>
          </a:xfrm>
          <a:prstGeom prst="ellipse">
            <a:avLst/>
          </a:prstGeom>
          <a:ln w="50800">
            <a:solidFill>
              <a:schemeClr val="accent3"/>
            </a:solidFill>
            <a:miter lim="400000"/>
          </a:ln>
        </p:spPr>
        <p:txBody>
          <a:bodyPr lIns="45719" rIns="45719" anchor="ctr"/>
          <a:lstStyle/>
          <a:p>
            <a:pPr>
              <a:defRPr>
                <a:solidFill>
                  <a:srgbClr val="FFFFFF"/>
                </a:solidFill>
              </a:defRPr>
            </a:pPr>
          </a:p>
        </p:txBody>
      </p:sp>
      <p:sp>
        <p:nvSpPr>
          <p:cNvPr id="205" name="TextBox 6"/>
          <p:cNvSpPr txBox="1"/>
          <p:nvPr/>
        </p:nvSpPr>
        <p:spPr>
          <a:xfrm>
            <a:off x="1901369" y="1480770"/>
            <a:ext cx="8389262" cy="11684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nSpc>
                <a:spcPct val="120000"/>
              </a:lnSpc>
              <a:defRPr sz="1700">
                <a:solidFill>
                  <a:srgbClr val="000000">
                    <a:alpha val="70000"/>
                  </a:srgbClr>
                </a:solidFill>
              </a:defRPr>
            </a:pPr>
            <a:r>
              <a:t>Scope will tell you what is in scope for a particular breakpoint/line</a:t>
            </a:r>
          </a:p>
          <a:p>
            <a:pPr>
              <a:lnSpc>
                <a:spcPct val="120000"/>
              </a:lnSpc>
              <a:defRPr sz="1700">
                <a:solidFill>
                  <a:srgbClr val="000000">
                    <a:alpha val="70000"/>
                  </a:srgbClr>
                </a:solidFill>
              </a:defRPr>
            </a:pPr>
            <a:r>
              <a:t>You may use this to check if a line has access to variable. (Check the variable is in scope)</a:t>
            </a:r>
          </a:p>
        </p:txBody>
      </p:sp>
      <p:sp>
        <p:nvSpPr>
          <p:cNvPr id="206" name="Circle"/>
          <p:cNvSpPr/>
          <p:nvPr/>
        </p:nvSpPr>
        <p:spPr>
          <a:xfrm>
            <a:off x="1631207" y="1542405"/>
            <a:ext cx="127001" cy="131889"/>
          </a:xfrm>
          <a:prstGeom prst="ellipse">
            <a:avLst/>
          </a:prstGeom>
          <a:solidFill>
            <a:schemeClr val="accent3"/>
          </a:solidFill>
          <a:ln w="12700">
            <a:miter lim="400000"/>
          </a:ln>
        </p:spPr>
        <p:txBody>
          <a:bodyPr lIns="45719" rIns="45719" anchor="ctr"/>
          <a:lstStyle/>
          <a:p>
            <a:pPr>
              <a:defRPr sz="2100">
                <a:solidFill>
                  <a:srgbClr val="FFFFFF"/>
                </a:solidFill>
              </a:defRPr>
            </a:pPr>
          </a:p>
        </p:txBody>
      </p:sp>
      <p:sp>
        <p:nvSpPr>
          <p:cNvPr id="207" name="Oval"/>
          <p:cNvSpPr/>
          <p:nvPr/>
        </p:nvSpPr>
        <p:spPr>
          <a:xfrm>
            <a:off x="6251328" y="4730105"/>
            <a:ext cx="3513238" cy="690910"/>
          </a:xfrm>
          <a:prstGeom prst="ellipse">
            <a:avLst/>
          </a:prstGeom>
          <a:ln w="50800">
            <a:solidFill>
              <a:srgbClr val="0096FF"/>
            </a:solidFill>
            <a:miter lim="400000"/>
          </a:ln>
        </p:spPr>
        <p:txBody>
          <a:bodyPr lIns="45719" rIns="45719" anchor="ctr"/>
          <a:lstStyle/>
          <a:p>
            <a:pPr>
              <a:defRPr>
                <a:solidFill>
                  <a:srgbClr val="FFFFFF"/>
                </a:solidFill>
              </a:defRPr>
            </a:pP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9" name="Slide Number Placeholder 1"/>
          <p:cNvSpPr txBox="1"/>
          <p:nvPr>
            <p:ph type="sldNum" sz="quarter" idx="2"/>
          </p:nvPr>
        </p:nvSpPr>
        <p:spPr>
          <a:xfrm>
            <a:off x="11579824" y="429797"/>
            <a:ext cx="127001" cy="1270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10" name="Debugging Tool 2 - Filesytem"/>
          <p:cNvSpPr txBox="1"/>
          <p:nvPr>
            <p:ph type="title" idx="4294967295"/>
          </p:nvPr>
        </p:nvSpPr>
        <p:spPr>
          <a:xfrm>
            <a:off x="1571172" y="416830"/>
            <a:ext cx="8138456" cy="741711"/>
          </a:xfrm>
          <a:prstGeom prst="rect">
            <a:avLst/>
          </a:prstGeom>
        </p:spPr>
        <p:txBody>
          <a:bodyPr>
            <a:normAutofit fontScale="100000" lnSpcReduction="0"/>
          </a:bodyPr>
          <a:lstStyle>
            <a:lvl1pPr>
              <a:defRPr spc="-200" sz="3600">
                <a:latin typeface="Montserrat-Bold"/>
                <a:ea typeface="Montserrat-Bold"/>
                <a:cs typeface="Montserrat-Bold"/>
                <a:sym typeface="Montserrat-Bold"/>
              </a:defRPr>
            </a:lvl1pPr>
          </a:lstStyle>
          <a:p>
            <a:pPr/>
            <a:r>
              <a:t>Debugging Tool 2 - Filesytem</a:t>
            </a:r>
          </a:p>
        </p:txBody>
      </p:sp>
      <p:sp>
        <p:nvSpPr>
          <p:cNvPr id="211" name="TextBox 6"/>
          <p:cNvSpPr txBox="1"/>
          <p:nvPr/>
        </p:nvSpPr>
        <p:spPr>
          <a:xfrm>
            <a:off x="1621969" y="1221172"/>
            <a:ext cx="10040165" cy="8636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L="170447" indent="-170447">
              <a:lnSpc>
                <a:spcPct val="120000"/>
              </a:lnSpc>
              <a:buSzPct val="100000"/>
              <a:buChar char="•"/>
              <a:defRPr sz="1700">
                <a:solidFill>
                  <a:srgbClr val="000000">
                    <a:alpha val="70000"/>
                  </a:srgbClr>
                </a:solidFill>
              </a:defRPr>
            </a:pPr>
            <a:r>
              <a:t>We can actually edit our code in the spruce tab of the dev tools but it will not save the changes</a:t>
            </a:r>
          </a:p>
          <a:p>
            <a:pPr marL="170447" indent="-170447">
              <a:lnSpc>
                <a:spcPct val="120000"/>
              </a:lnSpc>
              <a:buSzPct val="100000"/>
              <a:buChar char="•"/>
              <a:defRPr sz="1700">
                <a:solidFill>
                  <a:srgbClr val="000000">
                    <a:alpha val="70000"/>
                  </a:srgbClr>
                </a:solidFill>
              </a:defRPr>
            </a:pPr>
            <a:r>
              <a:t>However we can save the changes if we tell Chrome were our files are located</a:t>
            </a:r>
          </a:p>
        </p:txBody>
      </p:sp>
      <p:pic>
        <p:nvPicPr>
          <p:cNvPr id="212" name="Screen Shot 2019-12-04 at 11.19.09 am.png" descr="Screen Shot 2019-12-04 at 11.19.09 am.png"/>
          <p:cNvPicPr>
            <a:picLocks noChangeAspect="1"/>
          </p:cNvPicPr>
          <p:nvPr/>
        </p:nvPicPr>
        <p:blipFill>
          <a:blip r:embed="rId2">
            <a:extLst/>
          </a:blip>
          <a:stretch>
            <a:fillRect/>
          </a:stretch>
        </p:blipFill>
        <p:spPr>
          <a:xfrm>
            <a:off x="0" y="2627591"/>
            <a:ext cx="12192000" cy="5961015"/>
          </a:xfrm>
          <a:prstGeom prst="rect">
            <a:avLst/>
          </a:prstGeom>
          <a:ln w="12700">
            <a:miter lim="400000"/>
          </a:ln>
        </p:spPr>
      </p:pic>
      <p:sp>
        <p:nvSpPr>
          <p:cNvPr id="213" name="Oval"/>
          <p:cNvSpPr/>
          <p:nvPr/>
        </p:nvSpPr>
        <p:spPr>
          <a:xfrm>
            <a:off x="3251699" y="3721131"/>
            <a:ext cx="2736613" cy="2841960"/>
          </a:xfrm>
          <a:prstGeom prst="ellipse">
            <a:avLst/>
          </a:prstGeom>
          <a:ln w="50800">
            <a:solidFill>
              <a:schemeClr val="accent3"/>
            </a:solidFill>
            <a:miter lim="400000"/>
          </a:ln>
        </p:spPr>
        <p:txBody>
          <a:bodyPr lIns="45719" rIns="45719" anchor="ctr"/>
          <a:lstStyle/>
          <a:p>
            <a:pPr>
              <a:defRPr>
                <a:solidFill>
                  <a:srgbClr val="FFFFFF"/>
                </a:solidFill>
              </a:defRPr>
            </a:pPr>
          </a:p>
        </p:txBody>
      </p:sp>
      <p:sp>
        <p:nvSpPr>
          <p:cNvPr id="214" name="TextBox 6"/>
          <p:cNvSpPr txBox="1"/>
          <p:nvPr/>
        </p:nvSpPr>
        <p:spPr>
          <a:xfrm>
            <a:off x="1901369" y="1950670"/>
            <a:ext cx="8389262" cy="5588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ct val="120000"/>
              </a:lnSpc>
              <a:defRPr sz="1700">
                <a:solidFill>
                  <a:srgbClr val="000000">
                    <a:alpha val="70000"/>
                  </a:srgbClr>
                </a:solidFill>
              </a:defRPr>
            </a:lvl1pPr>
          </a:lstStyle>
          <a:p>
            <a:pPr/>
            <a:r>
              <a:t>If you add a folder workspace to the FileSystem tab it will allow you to save edits.</a:t>
            </a:r>
          </a:p>
        </p:txBody>
      </p:sp>
      <p:sp>
        <p:nvSpPr>
          <p:cNvPr id="215" name="Circle"/>
          <p:cNvSpPr/>
          <p:nvPr/>
        </p:nvSpPr>
        <p:spPr>
          <a:xfrm>
            <a:off x="1631207" y="2012305"/>
            <a:ext cx="127001" cy="131889"/>
          </a:xfrm>
          <a:prstGeom prst="ellipse">
            <a:avLst/>
          </a:prstGeom>
          <a:solidFill>
            <a:schemeClr val="accent3"/>
          </a:solidFill>
          <a:ln w="12700">
            <a:miter lim="400000"/>
          </a:ln>
        </p:spPr>
        <p:txBody>
          <a:bodyPr lIns="45719" rIns="45719" anchor="ctr"/>
          <a:lstStyle/>
          <a:p>
            <a:pPr>
              <a:defRPr sz="2100">
                <a:solidFill>
                  <a:srgbClr val="FFFFFF"/>
                </a:solidFill>
              </a:defRPr>
            </a:pPr>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7" name="Slide Number Placeholder 1"/>
          <p:cNvSpPr txBox="1"/>
          <p:nvPr>
            <p:ph type="sldNum" sz="quarter" idx="2"/>
          </p:nvPr>
        </p:nvSpPr>
        <p:spPr>
          <a:xfrm>
            <a:off x="11579824" y="429797"/>
            <a:ext cx="127001" cy="1270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18" name="Debugging Tool 2 - VS Code Debugging"/>
          <p:cNvSpPr txBox="1"/>
          <p:nvPr>
            <p:ph type="title" idx="4294967295"/>
          </p:nvPr>
        </p:nvSpPr>
        <p:spPr>
          <a:xfrm>
            <a:off x="1571172" y="416830"/>
            <a:ext cx="8138456" cy="741711"/>
          </a:xfrm>
          <a:prstGeom prst="rect">
            <a:avLst/>
          </a:prstGeom>
        </p:spPr>
        <p:txBody>
          <a:bodyPr>
            <a:normAutofit fontScale="100000" lnSpcReduction="0"/>
          </a:bodyPr>
          <a:lstStyle>
            <a:lvl1pPr>
              <a:defRPr spc="-200" sz="3600">
                <a:latin typeface="Montserrat-Bold"/>
                <a:ea typeface="Montserrat-Bold"/>
                <a:cs typeface="Montserrat-Bold"/>
                <a:sym typeface="Montserrat-Bold"/>
              </a:defRPr>
            </a:lvl1pPr>
          </a:lstStyle>
          <a:p>
            <a:pPr/>
            <a:r>
              <a:t>Debugging Tool 2 - VS Code Debugging </a:t>
            </a:r>
          </a:p>
        </p:txBody>
      </p:sp>
      <p:pic>
        <p:nvPicPr>
          <p:cNvPr id="219" name="Screen Shot 2019-12-04 at 11.25.41 am.png" descr="Screen Shot 2019-12-04 at 11.25.41 am.png"/>
          <p:cNvPicPr>
            <a:picLocks noChangeAspect="1"/>
          </p:cNvPicPr>
          <p:nvPr/>
        </p:nvPicPr>
        <p:blipFill>
          <a:blip r:embed="rId2">
            <a:extLst/>
          </a:blip>
          <a:stretch>
            <a:fillRect/>
          </a:stretch>
        </p:blipFill>
        <p:spPr>
          <a:xfrm>
            <a:off x="-38100" y="2322791"/>
            <a:ext cx="12268200" cy="7667626"/>
          </a:xfrm>
          <a:prstGeom prst="rect">
            <a:avLst/>
          </a:prstGeom>
          <a:ln w="12700">
            <a:miter lim="400000"/>
          </a:ln>
        </p:spPr>
      </p:pic>
      <p:sp>
        <p:nvSpPr>
          <p:cNvPr id="220" name="Oval"/>
          <p:cNvSpPr/>
          <p:nvPr/>
        </p:nvSpPr>
        <p:spPr>
          <a:xfrm>
            <a:off x="203699" y="3751222"/>
            <a:ext cx="837599" cy="869842"/>
          </a:xfrm>
          <a:prstGeom prst="ellipse">
            <a:avLst/>
          </a:prstGeom>
          <a:ln w="50800">
            <a:solidFill>
              <a:schemeClr val="accent3"/>
            </a:solidFill>
            <a:miter lim="400000"/>
          </a:ln>
        </p:spPr>
        <p:txBody>
          <a:bodyPr lIns="45719" rIns="45719" anchor="ctr"/>
          <a:lstStyle/>
          <a:p>
            <a:pPr>
              <a:defRPr>
                <a:solidFill>
                  <a:srgbClr val="FFFFFF"/>
                </a:solidFill>
              </a:defRPr>
            </a:pPr>
          </a:p>
        </p:txBody>
      </p:sp>
      <p:sp>
        <p:nvSpPr>
          <p:cNvPr id="221" name="TextBox 6"/>
          <p:cNvSpPr txBox="1"/>
          <p:nvPr/>
        </p:nvSpPr>
        <p:spPr>
          <a:xfrm>
            <a:off x="1901369" y="1315670"/>
            <a:ext cx="8389262" cy="5588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ct val="120000"/>
              </a:lnSpc>
              <a:defRPr sz="1700">
                <a:solidFill>
                  <a:srgbClr val="000000">
                    <a:alpha val="70000"/>
                  </a:srgbClr>
                </a:solidFill>
              </a:defRPr>
            </a:lvl1pPr>
          </a:lstStyle>
          <a:p>
            <a:pPr/>
            <a:r>
              <a:t>If you open the debug tab with he extension installed you will find similar rollouts to what we have in the dev tools. Variables, Watch, Call Stack, Breakpoints .ect </a:t>
            </a:r>
          </a:p>
        </p:txBody>
      </p:sp>
      <p:sp>
        <p:nvSpPr>
          <p:cNvPr id="222" name="Circle"/>
          <p:cNvSpPr/>
          <p:nvPr/>
        </p:nvSpPr>
        <p:spPr>
          <a:xfrm>
            <a:off x="1631207" y="1377305"/>
            <a:ext cx="127001" cy="131889"/>
          </a:xfrm>
          <a:prstGeom prst="ellipse">
            <a:avLst/>
          </a:prstGeom>
          <a:solidFill>
            <a:schemeClr val="accent3"/>
          </a:solidFill>
          <a:ln w="12700">
            <a:miter lim="400000"/>
          </a:ln>
        </p:spPr>
        <p:txBody>
          <a:bodyPr lIns="45719" rIns="45719" anchor="ctr"/>
          <a:lstStyle/>
          <a:p>
            <a:pPr>
              <a:defRPr sz="2100">
                <a:solidFill>
                  <a:srgbClr val="FFFFFF"/>
                </a:solidFill>
              </a:defRPr>
            </a:pPr>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4" name="Slide Number Placeholder 1"/>
          <p:cNvSpPr txBox="1"/>
          <p:nvPr>
            <p:ph type="sldNum" sz="quarter" idx="2"/>
          </p:nvPr>
        </p:nvSpPr>
        <p:spPr>
          <a:xfrm>
            <a:off x="11579824" y="429797"/>
            <a:ext cx="127001" cy="1270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25" name="Debugging Tool 2 - VS Code Debugging"/>
          <p:cNvSpPr txBox="1"/>
          <p:nvPr>
            <p:ph type="title" idx="4294967295"/>
          </p:nvPr>
        </p:nvSpPr>
        <p:spPr>
          <a:xfrm>
            <a:off x="1571172" y="416830"/>
            <a:ext cx="8138456" cy="741711"/>
          </a:xfrm>
          <a:prstGeom prst="rect">
            <a:avLst/>
          </a:prstGeom>
        </p:spPr>
        <p:txBody>
          <a:bodyPr>
            <a:normAutofit fontScale="100000" lnSpcReduction="0"/>
          </a:bodyPr>
          <a:lstStyle>
            <a:lvl1pPr>
              <a:defRPr spc="-200" sz="3600">
                <a:latin typeface="Montserrat-Bold"/>
                <a:ea typeface="Montserrat-Bold"/>
                <a:cs typeface="Montserrat-Bold"/>
                <a:sym typeface="Montserrat-Bold"/>
              </a:defRPr>
            </a:lvl1pPr>
          </a:lstStyle>
          <a:p>
            <a:pPr/>
            <a:r>
              <a:t>Debugging Tool 2 - VS Code Debugging </a:t>
            </a:r>
          </a:p>
        </p:txBody>
      </p:sp>
      <p:pic>
        <p:nvPicPr>
          <p:cNvPr id="226" name="Screen Shot 2019-12-04 at 11.25.41 am.png" descr="Screen Shot 2019-12-04 at 11.25.41 am.png"/>
          <p:cNvPicPr>
            <a:picLocks noChangeAspect="1"/>
          </p:cNvPicPr>
          <p:nvPr/>
        </p:nvPicPr>
        <p:blipFill>
          <a:blip r:embed="rId2">
            <a:extLst/>
          </a:blip>
          <a:stretch>
            <a:fillRect/>
          </a:stretch>
        </p:blipFill>
        <p:spPr>
          <a:xfrm>
            <a:off x="-38100" y="2957791"/>
            <a:ext cx="12268200" cy="7667626"/>
          </a:xfrm>
          <a:prstGeom prst="rect">
            <a:avLst/>
          </a:prstGeom>
          <a:ln w="12700">
            <a:miter lim="400000"/>
          </a:ln>
        </p:spPr>
      </p:pic>
      <p:sp>
        <p:nvSpPr>
          <p:cNvPr id="227" name="Oval"/>
          <p:cNvSpPr/>
          <p:nvPr/>
        </p:nvSpPr>
        <p:spPr>
          <a:xfrm>
            <a:off x="203699" y="4386222"/>
            <a:ext cx="837599" cy="869842"/>
          </a:xfrm>
          <a:prstGeom prst="ellipse">
            <a:avLst/>
          </a:prstGeom>
          <a:ln w="50800">
            <a:solidFill>
              <a:schemeClr val="accent3"/>
            </a:solidFill>
            <a:miter lim="400000"/>
          </a:ln>
        </p:spPr>
        <p:txBody>
          <a:bodyPr lIns="45719" rIns="45719" anchor="ctr"/>
          <a:lstStyle/>
          <a:p>
            <a:pPr>
              <a:defRPr>
                <a:solidFill>
                  <a:srgbClr val="FFFFFF"/>
                </a:solidFill>
              </a:defRPr>
            </a:pPr>
          </a:p>
        </p:txBody>
      </p:sp>
      <p:sp>
        <p:nvSpPr>
          <p:cNvPr id="228" name="TextBox 6"/>
          <p:cNvSpPr txBox="1"/>
          <p:nvPr/>
        </p:nvSpPr>
        <p:spPr>
          <a:xfrm>
            <a:off x="1901369" y="1315670"/>
            <a:ext cx="8389262" cy="5588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ct val="120000"/>
              </a:lnSpc>
              <a:defRPr sz="1700">
                <a:solidFill>
                  <a:srgbClr val="000000">
                    <a:alpha val="70000"/>
                  </a:srgbClr>
                </a:solidFill>
              </a:defRPr>
            </a:lvl1pPr>
          </a:lstStyle>
          <a:p>
            <a:pPr/>
            <a:r>
              <a:t>If you open the debug tab with he extension installed you will find similar rollouts to what we have in the dev tools. Variables, Watch, Call Stack, Breakpoints .ect </a:t>
            </a:r>
          </a:p>
        </p:txBody>
      </p:sp>
      <p:sp>
        <p:nvSpPr>
          <p:cNvPr id="229" name="Circle"/>
          <p:cNvSpPr/>
          <p:nvPr/>
        </p:nvSpPr>
        <p:spPr>
          <a:xfrm>
            <a:off x="1631207" y="1377305"/>
            <a:ext cx="127001" cy="131889"/>
          </a:xfrm>
          <a:prstGeom prst="ellipse">
            <a:avLst/>
          </a:prstGeom>
          <a:solidFill>
            <a:schemeClr val="accent3"/>
          </a:solidFill>
          <a:ln w="12700">
            <a:miter lim="400000"/>
          </a:ln>
        </p:spPr>
        <p:txBody>
          <a:bodyPr lIns="45719" rIns="45719" anchor="ctr"/>
          <a:lstStyle/>
          <a:p>
            <a:pPr>
              <a:defRPr sz="2100">
                <a:solidFill>
                  <a:srgbClr val="FFFFFF"/>
                </a:solidFill>
              </a:defRPr>
            </a:pPr>
          </a:p>
        </p:txBody>
      </p:sp>
      <p:sp>
        <p:nvSpPr>
          <p:cNvPr id="230" name="Oval"/>
          <p:cNvSpPr/>
          <p:nvPr/>
        </p:nvSpPr>
        <p:spPr>
          <a:xfrm>
            <a:off x="1079999" y="2994079"/>
            <a:ext cx="837599" cy="869842"/>
          </a:xfrm>
          <a:prstGeom prst="ellipse">
            <a:avLst/>
          </a:prstGeom>
          <a:ln w="50800">
            <a:solidFill>
              <a:srgbClr val="0096FF"/>
            </a:solidFill>
            <a:miter lim="400000"/>
          </a:ln>
        </p:spPr>
        <p:txBody>
          <a:bodyPr lIns="45719" rIns="45719" anchor="ctr"/>
          <a:lstStyle/>
          <a:p>
            <a:pPr>
              <a:defRPr>
                <a:solidFill>
                  <a:srgbClr val="FFFFFF"/>
                </a:solidFill>
              </a:defRPr>
            </a:pPr>
          </a:p>
        </p:txBody>
      </p:sp>
      <p:sp>
        <p:nvSpPr>
          <p:cNvPr id="231" name="TextBox 6"/>
          <p:cNvSpPr txBox="1"/>
          <p:nvPr/>
        </p:nvSpPr>
        <p:spPr>
          <a:xfrm>
            <a:off x="1875969" y="2031599"/>
            <a:ext cx="8389262" cy="8636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ct val="120000"/>
              </a:lnSpc>
              <a:defRPr sz="1700">
                <a:solidFill>
                  <a:srgbClr val="000000">
                    <a:alpha val="70000"/>
                  </a:srgbClr>
                </a:solidFill>
              </a:defRPr>
            </a:lvl1pPr>
          </a:lstStyle>
          <a:p>
            <a:pPr/>
            <a:r>
              <a:t>When you click run you will be prompted to select if you are using client side JavaScript or Node.js. Then you will need to save a config for debugging settings. Make sure the port you set in the config matches the port that is being used on the live server.</a:t>
            </a:r>
          </a:p>
        </p:txBody>
      </p:sp>
      <p:sp>
        <p:nvSpPr>
          <p:cNvPr id="232" name="Circle"/>
          <p:cNvSpPr/>
          <p:nvPr/>
        </p:nvSpPr>
        <p:spPr>
          <a:xfrm>
            <a:off x="1605807" y="2093234"/>
            <a:ext cx="127001" cy="131890"/>
          </a:xfrm>
          <a:prstGeom prst="ellipse">
            <a:avLst/>
          </a:prstGeom>
          <a:solidFill>
            <a:srgbClr val="0096FF"/>
          </a:solidFill>
          <a:ln w="12700">
            <a:miter lim="400000"/>
          </a:ln>
        </p:spPr>
        <p:txBody>
          <a:bodyPr lIns="45719" rIns="45719" anchor="ctr"/>
          <a:lstStyle/>
          <a:p>
            <a:pPr>
              <a:defRPr sz="2100">
                <a:solidFill>
                  <a:srgbClr val="FFFFFF"/>
                </a:solidFill>
              </a:defRPr>
            </a:pP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4" name="Title 1"/>
          <p:cNvSpPr txBox="1"/>
          <p:nvPr>
            <p:ph type="title"/>
          </p:nvPr>
        </p:nvSpPr>
        <p:spPr>
          <a:prstGeom prst="rect">
            <a:avLst/>
          </a:prstGeom>
        </p:spPr>
        <p:txBody>
          <a:bodyPr/>
          <a:lstStyle>
            <a:lvl1pPr>
              <a:defRPr spc="-200">
                <a:latin typeface="Montserrat-Bold"/>
                <a:ea typeface="Montserrat-Bold"/>
                <a:cs typeface="Montserrat-Bold"/>
                <a:sym typeface="Montserrat-Bold"/>
              </a:defRPr>
            </a:lvl1pPr>
          </a:lstStyle>
          <a:p>
            <a:pPr/>
            <a:r>
              <a:t>What is debugging?</a:t>
            </a:r>
          </a:p>
        </p:txBody>
      </p:sp>
      <p:sp>
        <p:nvSpPr>
          <p:cNvPr id="95" name="Slide Number Placeholder 2"/>
          <p:cNvSpPr txBox="1"/>
          <p:nvPr>
            <p:ph type="sldNum" sz="quarter" idx="2"/>
          </p:nvPr>
        </p:nvSpPr>
        <p:spPr>
          <a:xfrm>
            <a:off x="11579824" y="429797"/>
            <a:ext cx="127001" cy="1270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96" name="Text Placeholder 3"/>
          <p:cNvSpPr txBox="1"/>
          <p:nvPr>
            <p:ph type="body" sz="quarter" idx="1"/>
          </p:nvPr>
        </p:nvSpPr>
        <p:spPr>
          <a:prstGeom prst="rect">
            <a:avLst/>
          </a:prstGeom>
        </p:spPr>
        <p:txBody>
          <a:bodyPr/>
          <a:lstStyle/>
          <a:p>
            <a:pPr/>
            <a:r>
              <a:t>Server Side Development  / Web Programming</a:t>
            </a:r>
          </a:p>
        </p:txBody>
      </p:sp>
      <p:pic>
        <p:nvPicPr>
          <p:cNvPr id="97" name="Picture Placeholder 4" descr="Picture Placeholder 4"/>
          <p:cNvPicPr>
            <a:picLocks noChangeAspect="1"/>
          </p:cNvPicPr>
          <p:nvPr>
            <p:ph type="pic" idx="21"/>
          </p:nvPr>
        </p:nvPicPr>
        <p:blipFill>
          <a:blip r:embed="rId2">
            <a:extLst/>
          </a:blip>
          <a:srcRect l="14509" t="0" r="35744" b="0"/>
          <a:stretch>
            <a:fillRect/>
          </a:stretch>
        </p:blipFill>
        <p:spPr>
          <a:xfrm>
            <a:off x="7074638" y="0"/>
            <a:ext cx="5117307" cy="685800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6548" y="0"/>
                </a:moveTo>
                <a:lnTo>
                  <a:pt x="6317" y="149"/>
                </a:lnTo>
                <a:cubicBezTo>
                  <a:pt x="2436" y="2781"/>
                  <a:pt x="0" y="6578"/>
                  <a:pt x="0" y="10800"/>
                </a:cubicBezTo>
                <a:cubicBezTo>
                  <a:pt x="0" y="15022"/>
                  <a:pt x="2436" y="18819"/>
                  <a:pt x="6317" y="21451"/>
                </a:cubicBezTo>
                <a:lnTo>
                  <a:pt x="6548" y="21600"/>
                </a:lnTo>
                <a:lnTo>
                  <a:pt x="21600" y="21600"/>
                </a:lnTo>
                <a:lnTo>
                  <a:pt x="21600" y="0"/>
                </a:lnTo>
                <a:lnTo>
                  <a:pt x="6548" y="0"/>
                </a:lnTo>
                <a:close/>
              </a:path>
            </a:pathLst>
          </a:custGeom>
        </p:spPr>
      </p:pic>
      <p:sp>
        <p:nvSpPr>
          <p:cNvPr id="98" name="TextBox 6"/>
          <p:cNvSpPr txBox="1"/>
          <p:nvPr/>
        </p:nvSpPr>
        <p:spPr>
          <a:xfrm>
            <a:off x="1596569" y="2750770"/>
            <a:ext cx="4972170" cy="20828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nSpc>
                <a:spcPct val="120000"/>
              </a:lnSpc>
              <a:defRPr sz="1700">
                <a:solidFill>
                  <a:srgbClr val="000000">
                    <a:alpha val="70000"/>
                  </a:srgbClr>
                </a:solidFill>
              </a:defRPr>
            </a:pPr>
            <a:r>
              <a:t>The terms "bug" and "</a:t>
            </a:r>
            <a:r>
              <a:rPr b="1"/>
              <a:t>debugging</a:t>
            </a:r>
            <a:r>
              <a:t>" are popularly attributed to Admiral Grace Hopper in the 1940s. While she was working on a Mark II computer at Harvard University, her associates discovered a moth stuck in a relay and thereby impeding operation, whereupon she remarked that they were "</a:t>
            </a:r>
            <a:r>
              <a:rPr b="1"/>
              <a:t>debugging</a:t>
            </a:r>
            <a:r>
              <a:t>" the system.</a:t>
            </a:r>
          </a:p>
        </p:txBody>
      </p:sp>
      <p:sp>
        <p:nvSpPr>
          <p:cNvPr id="99" name="TextBox 7"/>
          <p:cNvSpPr txBox="1"/>
          <p:nvPr/>
        </p:nvSpPr>
        <p:spPr>
          <a:xfrm>
            <a:off x="1596569" y="2222159"/>
            <a:ext cx="1282652" cy="3683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sz="2400">
                <a:solidFill>
                  <a:schemeClr val="accent3"/>
                </a:solidFill>
              </a:defRPr>
            </a:lvl1pPr>
          </a:lstStyle>
          <a:p>
            <a:pPr/>
            <a:r>
              <a:t>Fun Fact</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4" name="Slide Number Placeholder 1"/>
          <p:cNvSpPr txBox="1"/>
          <p:nvPr>
            <p:ph type="sldNum" sz="quarter" idx="2"/>
          </p:nvPr>
        </p:nvSpPr>
        <p:spPr>
          <a:xfrm>
            <a:off x="11579824" y="429797"/>
            <a:ext cx="127001" cy="1270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35" name="Debugging Tool 2 - VS Code Debugging"/>
          <p:cNvSpPr txBox="1"/>
          <p:nvPr>
            <p:ph type="title" idx="4294967295"/>
          </p:nvPr>
        </p:nvSpPr>
        <p:spPr>
          <a:xfrm>
            <a:off x="1571172" y="416830"/>
            <a:ext cx="8138456" cy="741711"/>
          </a:xfrm>
          <a:prstGeom prst="rect">
            <a:avLst/>
          </a:prstGeom>
        </p:spPr>
        <p:txBody>
          <a:bodyPr>
            <a:normAutofit fontScale="100000" lnSpcReduction="0"/>
          </a:bodyPr>
          <a:lstStyle>
            <a:lvl1pPr>
              <a:defRPr spc="-200" sz="3600">
                <a:latin typeface="Montserrat-Bold"/>
                <a:ea typeface="Montserrat-Bold"/>
                <a:cs typeface="Montserrat-Bold"/>
                <a:sym typeface="Montserrat-Bold"/>
              </a:defRPr>
            </a:lvl1pPr>
          </a:lstStyle>
          <a:p>
            <a:pPr/>
            <a:r>
              <a:t>Debugging Tool 2 - VS Code Debugging </a:t>
            </a:r>
          </a:p>
        </p:txBody>
      </p:sp>
      <p:pic>
        <p:nvPicPr>
          <p:cNvPr id="236" name="Screen Shot 2019-12-04 at 11.36.13 am.png" descr="Screen Shot 2019-12-04 at 11.36.13 am.png"/>
          <p:cNvPicPr>
            <a:picLocks noChangeAspect="1"/>
          </p:cNvPicPr>
          <p:nvPr/>
        </p:nvPicPr>
        <p:blipFill>
          <a:blip r:embed="rId2">
            <a:extLst/>
          </a:blip>
          <a:stretch>
            <a:fillRect/>
          </a:stretch>
        </p:blipFill>
        <p:spPr>
          <a:xfrm>
            <a:off x="0" y="2131117"/>
            <a:ext cx="12192001" cy="7620001"/>
          </a:xfrm>
          <a:prstGeom prst="rect">
            <a:avLst/>
          </a:prstGeom>
          <a:ln w="12700">
            <a:miter lim="400000"/>
          </a:ln>
        </p:spPr>
      </p:pic>
      <p:sp>
        <p:nvSpPr>
          <p:cNvPr id="237" name="TextBox 6"/>
          <p:cNvSpPr txBox="1"/>
          <p:nvPr/>
        </p:nvSpPr>
        <p:spPr>
          <a:xfrm>
            <a:off x="1621969" y="1221172"/>
            <a:ext cx="10040165" cy="8636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L="170447" indent="-170447">
              <a:lnSpc>
                <a:spcPct val="120000"/>
              </a:lnSpc>
              <a:buSzPct val="100000"/>
              <a:buChar char="•"/>
              <a:defRPr sz="1700">
                <a:solidFill>
                  <a:srgbClr val="000000">
                    <a:alpha val="70000"/>
                  </a:srgbClr>
                </a:solidFill>
              </a:defRPr>
            </a:pPr>
            <a:r>
              <a:t>When you hit run now a lot of the tools we had is Dev Tools are now in vsCode</a:t>
            </a:r>
          </a:p>
          <a:p>
            <a:pPr marL="170447" indent="-170447">
              <a:lnSpc>
                <a:spcPct val="120000"/>
              </a:lnSpc>
              <a:buSzPct val="100000"/>
              <a:buChar char="•"/>
              <a:defRPr sz="1700">
                <a:solidFill>
                  <a:srgbClr val="000000">
                    <a:alpha val="70000"/>
                  </a:srgbClr>
                </a:solidFill>
              </a:defRPr>
            </a:pPr>
            <a:r>
              <a:t>This also keeps you in the same IDE and right next to your code</a:t>
            </a:r>
          </a:p>
        </p:txBody>
      </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9" name="Rectangle"/>
          <p:cNvSpPr/>
          <p:nvPr/>
        </p:nvSpPr>
        <p:spPr>
          <a:xfrm>
            <a:off x="-35050" y="-48370"/>
            <a:ext cx="12262100" cy="6954740"/>
          </a:xfrm>
          <a:prstGeom prst="rect">
            <a:avLst/>
          </a:prstGeom>
          <a:solidFill>
            <a:srgbClr val="000000"/>
          </a:solidFill>
          <a:ln w="12700">
            <a:miter lim="400000"/>
          </a:ln>
        </p:spPr>
        <p:txBody>
          <a:bodyPr lIns="45719" rIns="45719" anchor="ctr"/>
          <a:lstStyle/>
          <a:p>
            <a:pPr/>
          </a:p>
        </p:txBody>
      </p:sp>
      <p:sp>
        <p:nvSpPr>
          <p:cNvPr id="240" name="Play…"/>
          <p:cNvSpPr txBox="1"/>
          <p:nvPr>
            <p:ph type="title" idx="4294967295"/>
          </p:nvPr>
        </p:nvSpPr>
        <p:spPr>
          <a:xfrm>
            <a:off x="-35050" y="2024342"/>
            <a:ext cx="12262100" cy="2809316"/>
          </a:xfrm>
          <a:prstGeom prst="rect">
            <a:avLst/>
          </a:prstGeom>
        </p:spPr>
        <p:txBody>
          <a:bodyPr>
            <a:normAutofit fontScale="100000" lnSpcReduction="0"/>
          </a:bodyPr>
          <a:lstStyle/>
          <a:p>
            <a:pPr algn="ctr">
              <a:lnSpc>
                <a:spcPct val="100000"/>
              </a:lnSpc>
              <a:defRPr spc="-515" sz="10300">
                <a:solidFill>
                  <a:srgbClr val="FFFFFF"/>
                </a:solidFill>
              </a:defRPr>
            </a:pPr>
            <a:r>
              <a:t>Play</a:t>
            </a:r>
          </a:p>
          <a:p>
            <a:pPr algn="ctr">
              <a:lnSpc>
                <a:spcPct val="100000"/>
              </a:lnSpc>
              <a:defRPr b="0" spc="-170" sz="3400">
                <a:solidFill>
                  <a:srgbClr val="FFFFFF"/>
                </a:solidFill>
              </a:defRPr>
            </a:pPr>
            <a:r>
              <a:t>Try using vsCode Debug tools on the VS Code Debugging Files</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1" name="Title 1"/>
          <p:cNvSpPr txBox="1"/>
          <p:nvPr>
            <p:ph type="title"/>
          </p:nvPr>
        </p:nvSpPr>
        <p:spPr>
          <a:xfrm>
            <a:off x="1596572" y="1051830"/>
            <a:ext cx="3662698" cy="679820"/>
          </a:xfrm>
          <a:prstGeom prst="rect">
            <a:avLst/>
          </a:prstGeom>
        </p:spPr>
        <p:txBody>
          <a:bodyPr/>
          <a:lstStyle>
            <a:lvl1pPr>
              <a:defRPr spc="-200">
                <a:latin typeface="Montserrat-Bold"/>
                <a:ea typeface="Montserrat-Bold"/>
                <a:cs typeface="Montserrat-Bold"/>
                <a:sym typeface="Montserrat-Bold"/>
              </a:defRPr>
            </a:lvl1pPr>
          </a:lstStyle>
          <a:p>
            <a:pPr/>
            <a:r>
              <a:t>Syntax Errors</a:t>
            </a:r>
          </a:p>
        </p:txBody>
      </p:sp>
      <p:sp>
        <p:nvSpPr>
          <p:cNvPr id="102" name="Slide Number Placeholder 2"/>
          <p:cNvSpPr txBox="1"/>
          <p:nvPr>
            <p:ph type="sldNum" sz="quarter" idx="2"/>
          </p:nvPr>
        </p:nvSpPr>
        <p:spPr>
          <a:xfrm>
            <a:off x="11579824" y="429797"/>
            <a:ext cx="127001" cy="1270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03" name="Text Placeholder 3"/>
          <p:cNvSpPr txBox="1"/>
          <p:nvPr>
            <p:ph type="body" sz="quarter" idx="1"/>
          </p:nvPr>
        </p:nvSpPr>
        <p:spPr>
          <a:prstGeom prst="rect">
            <a:avLst/>
          </a:prstGeom>
        </p:spPr>
        <p:txBody>
          <a:bodyPr/>
          <a:lstStyle/>
          <a:p>
            <a:pPr/>
            <a:r>
              <a:t>Server Side Development  / Web Programming</a:t>
            </a:r>
          </a:p>
        </p:txBody>
      </p:sp>
      <p:pic>
        <p:nvPicPr>
          <p:cNvPr id="104" name="Picture Placeholder 4" descr="Picture Placeholder 4"/>
          <p:cNvPicPr>
            <a:picLocks noChangeAspect="1"/>
          </p:cNvPicPr>
          <p:nvPr>
            <p:ph type="pic" idx="21"/>
          </p:nvPr>
        </p:nvPicPr>
        <p:blipFill>
          <a:blip r:embed="rId2">
            <a:extLst/>
          </a:blip>
          <a:srcRect l="0" t="10191" r="1" b="611"/>
          <a:stretch>
            <a:fillRect/>
          </a:stretch>
        </p:blipFill>
        <p:spPr>
          <a:xfrm>
            <a:off x="7074638" y="0"/>
            <a:ext cx="5117307" cy="685800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6548" y="0"/>
                </a:moveTo>
                <a:lnTo>
                  <a:pt x="6317" y="149"/>
                </a:lnTo>
                <a:cubicBezTo>
                  <a:pt x="2436" y="2781"/>
                  <a:pt x="0" y="6578"/>
                  <a:pt x="0" y="10800"/>
                </a:cubicBezTo>
                <a:cubicBezTo>
                  <a:pt x="0" y="15022"/>
                  <a:pt x="2436" y="18819"/>
                  <a:pt x="6317" y="21451"/>
                </a:cubicBezTo>
                <a:lnTo>
                  <a:pt x="6548" y="21600"/>
                </a:lnTo>
                <a:lnTo>
                  <a:pt x="21600" y="21600"/>
                </a:lnTo>
                <a:lnTo>
                  <a:pt x="21600" y="0"/>
                </a:lnTo>
                <a:lnTo>
                  <a:pt x="6548" y="0"/>
                </a:lnTo>
                <a:close/>
              </a:path>
            </a:pathLst>
          </a:custGeom>
        </p:spPr>
      </p:pic>
      <p:sp>
        <p:nvSpPr>
          <p:cNvPr id="105" name="TextBox 6"/>
          <p:cNvSpPr txBox="1"/>
          <p:nvPr/>
        </p:nvSpPr>
        <p:spPr>
          <a:xfrm>
            <a:off x="1596569" y="2204670"/>
            <a:ext cx="4972170" cy="36068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L="170447" indent="-170447">
              <a:lnSpc>
                <a:spcPct val="120000"/>
              </a:lnSpc>
              <a:buSzPct val="100000"/>
              <a:buChar char="•"/>
              <a:defRPr sz="1700">
                <a:solidFill>
                  <a:srgbClr val="000000">
                    <a:alpha val="70000"/>
                  </a:srgbClr>
                </a:solidFill>
              </a:defRPr>
            </a:pPr>
            <a:r>
              <a:t>Syntax error are the most common bugs. These are the bug you will write the most when you first start to program. </a:t>
            </a:r>
          </a:p>
          <a:p>
            <a:pPr marL="170447" indent="-170447">
              <a:lnSpc>
                <a:spcPct val="120000"/>
              </a:lnSpc>
              <a:buSzPct val="100000"/>
              <a:buChar char="•"/>
              <a:defRPr sz="1700">
                <a:solidFill>
                  <a:srgbClr val="000000">
                    <a:alpha val="70000"/>
                  </a:srgbClr>
                </a:solidFill>
              </a:defRPr>
            </a:pPr>
            <a:r>
              <a:t>A syntax error means the way you have written your code is incorrect</a:t>
            </a:r>
          </a:p>
          <a:p>
            <a:pPr marL="170447" indent="-170447">
              <a:lnSpc>
                <a:spcPct val="120000"/>
              </a:lnSpc>
              <a:buSzPct val="100000"/>
              <a:buChar char="•"/>
              <a:defRPr sz="1700">
                <a:solidFill>
                  <a:srgbClr val="000000">
                    <a:alpha val="70000"/>
                  </a:srgbClr>
                </a:solidFill>
              </a:defRPr>
            </a:pPr>
            <a:r>
              <a:t>The most common syntax errors are:</a:t>
            </a:r>
          </a:p>
          <a:p>
            <a:pPr lvl="2" indent="457200">
              <a:lnSpc>
                <a:spcPct val="120000"/>
              </a:lnSpc>
              <a:defRPr sz="1700">
                <a:solidFill>
                  <a:srgbClr val="000000">
                    <a:alpha val="70000"/>
                  </a:srgbClr>
                </a:solidFill>
              </a:defRPr>
            </a:pPr>
            <a:r>
              <a:t>extra or missing braces {}</a:t>
            </a:r>
          </a:p>
          <a:p>
            <a:pPr lvl="2" indent="457200">
              <a:lnSpc>
                <a:spcPct val="120000"/>
              </a:lnSpc>
              <a:defRPr sz="1700">
                <a:solidFill>
                  <a:srgbClr val="000000">
                    <a:alpha val="70000"/>
                  </a:srgbClr>
                </a:solidFill>
              </a:defRPr>
            </a:pPr>
            <a:r>
              <a:t>missing , . ; : [ </a:t>
            </a:r>
          </a:p>
          <a:p>
            <a:pPr lvl="2" indent="457200">
              <a:lnSpc>
                <a:spcPct val="120000"/>
              </a:lnSpc>
              <a:defRPr sz="1700">
                <a:solidFill>
                  <a:srgbClr val="000000">
                    <a:alpha val="70000"/>
                  </a:srgbClr>
                </a:solidFill>
              </a:defRPr>
            </a:pPr>
            <a:r>
              <a:t>Typos &amp; Spelling mistakes</a:t>
            </a:r>
          </a:p>
          <a:p>
            <a:pPr marL="170447" indent="-170447">
              <a:lnSpc>
                <a:spcPct val="120000"/>
              </a:lnSpc>
              <a:buSzPct val="100000"/>
              <a:buChar char="•"/>
              <a:defRPr sz="1700">
                <a:solidFill>
                  <a:srgbClr val="000000">
                    <a:alpha val="70000"/>
                  </a:srgbClr>
                </a:solidFill>
              </a:defRPr>
            </a:pPr>
            <a:r>
              <a:t>Syntax errors are picked up by the compiler and need to be corrected before the code can be run.</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7" name="Title 1"/>
          <p:cNvSpPr txBox="1"/>
          <p:nvPr>
            <p:ph type="title"/>
          </p:nvPr>
        </p:nvSpPr>
        <p:spPr>
          <a:xfrm>
            <a:off x="1596572" y="1051830"/>
            <a:ext cx="3662698" cy="679820"/>
          </a:xfrm>
          <a:prstGeom prst="rect">
            <a:avLst/>
          </a:prstGeom>
        </p:spPr>
        <p:txBody>
          <a:bodyPr/>
          <a:lstStyle>
            <a:lvl1pPr>
              <a:defRPr spc="-200">
                <a:latin typeface="Montserrat-Bold"/>
                <a:ea typeface="Montserrat-Bold"/>
                <a:cs typeface="Montserrat-Bold"/>
                <a:sym typeface="Montserrat-Bold"/>
              </a:defRPr>
            </a:lvl1pPr>
          </a:lstStyle>
          <a:p>
            <a:pPr/>
            <a:r>
              <a:t>Run time errors</a:t>
            </a:r>
          </a:p>
        </p:txBody>
      </p:sp>
      <p:sp>
        <p:nvSpPr>
          <p:cNvPr id="108" name="Slide Number Placeholder 2"/>
          <p:cNvSpPr txBox="1"/>
          <p:nvPr>
            <p:ph type="sldNum" sz="quarter" idx="2"/>
          </p:nvPr>
        </p:nvSpPr>
        <p:spPr>
          <a:xfrm>
            <a:off x="11579824" y="429797"/>
            <a:ext cx="127001" cy="1270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09" name="Text Placeholder 3"/>
          <p:cNvSpPr txBox="1"/>
          <p:nvPr>
            <p:ph type="body" sz="quarter" idx="1"/>
          </p:nvPr>
        </p:nvSpPr>
        <p:spPr>
          <a:prstGeom prst="rect">
            <a:avLst/>
          </a:prstGeom>
        </p:spPr>
        <p:txBody>
          <a:bodyPr/>
          <a:lstStyle/>
          <a:p>
            <a:pPr/>
            <a:r>
              <a:t>Server Side Development  / Web Programming</a:t>
            </a:r>
          </a:p>
        </p:txBody>
      </p:sp>
      <p:pic>
        <p:nvPicPr>
          <p:cNvPr id="110" name="Picture Placeholder 4" descr="Picture Placeholder 4"/>
          <p:cNvPicPr>
            <a:picLocks noChangeAspect="1"/>
          </p:cNvPicPr>
          <p:nvPr>
            <p:ph type="pic" idx="21"/>
          </p:nvPr>
        </p:nvPicPr>
        <p:blipFill>
          <a:blip r:embed="rId2">
            <a:extLst/>
          </a:blip>
          <a:srcRect l="0" t="10191" r="1" b="611"/>
          <a:stretch>
            <a:fillRect/>
          </a:stretch>
        </p:blipFill>
        <p:spPr>
          <a:xfrm>
            <a:off x="7074638" y="0"/>
            <a:ext cx="5117307" cy="685800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6548" y="0"/>
                </a:moveTo>
                <a:lnTo>
                  <a:pt x="6317" y="149"/>
                </a:lnTo>
                <a:cubicBezTo>
                  <a:pt x="2436" y="2781"/>
                  <a:pt x="0" y="6578"/>
                  <a:pt x="0" y="10800"/>
                </a:cubicBezTo>
                <a:cubicBezTo>
                  <a:pt x="0" y="15022"/>
                  <a:pt x="2436" y="18819"/>
                  <a:pt x="6317" y="21451"/>
                </a:cubicBezTo>
                <a:lnTo>
                  <a:pt x="6548" y="21600"/>
                </a:lnTo>
                <a:lnTo>
                  <a:pt x="21600" y="21600"/>
                </a:lnTo>
                <a:lnTo>
                  <a:pt x="21600" y="0"/>
                </a:lnTo>
                <a:lnTo>
                  <a:pt x="6548" y="0"/>
                </a:lnTo>
                <a:close/>
              </a:path>
            </a:pathLst>
          </a:custGeom>
        </p:spPr>
      </p:pic>
      <p:sp>
        <p:nvSpPr>
          <p:cNvPr id="111" name="TextBox 6"/>
          <p:cNvSpPr txBox="1"/>
          <p:nvPr/>
        </p:nvSpPr>
        <p:spPr>
          <a:xfrm>
            <a:off x="1596569" y="2204670"/>
            <a:ext cx="4972170" cy="36068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L="170447" indent="-170447">
              <a:lnSpc>
                <a:spcPct val="120000"/>
              </a:lnSpc>
              <a:buSzPct val="100000"/>
              <a:buChar char="•"/>
              <a:defRPr sz="1700">
                <a:solidFill>
                  <a:srgbClr val="000000">
                    <a:alpha val="70000"/>
                  </a:srgbClr>
                </a:solidFill>
              </a:defRPr>
            </a:pPr>
            <a:r>
              <a:t>A runtime error is an error that occurs well your code is running.</a:t>
            </a:r>
          </a:p>
          <a:p>
            <a:pPr marL="170447" indent="-170447">
              <a:lnSpc>
                <a:spcPct val="120000"/>
              </a:lnSpc>
              <a:buSzPct val="100000"/>
              <a:buChar char="•"/>
              <a:defRPr sz="1700">
                <a:solidFill>
                  <a:srgbClr val="000000">
                    <a:alpha val="70000"/>
                  </a:srgbClr>
                </a:solidFill>
              </a:defRPr>
            </a:pPr>
            <a:r>
              <a:t>Run time errors are commonly caused by flaws in your codes logic. These errors are normally error you have not anticipated well writing your code. e.g. you have create code that knows what to do with data that is returned from a API call but your code dose not know what to do if the API call fails</a:t>
            </a:r>
          </a:p>
          <a:p>
            <a:pPr marL="170447" indent="-170447">
              <a:lnSpc>
                <a:spcPct val="120000"/>
              </a:lnSpc>
              <a:buSzPct val="100000"/>
              <a:buChar char="•"/>
              <a:defRPr sz="1700">
                <a:solidFill>
                  <a:srgbClr val="000000">
                    <a:alpha val="70000"/>
                  </a:srgbClr>
                </a:solidFill>
              </a:defRPr>
            </a:pPr>
            <a:r>
              <a:t>Anther common cause of runtime error are typos and spelling mistakes. These often cause NULL error or object undefined errors</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3" name="An emotional roller coaster"/>
          <p:cNvSpPr txBox="1"/>
          <p:nvPr>
            <p:ph type="title" idx="4294967295"/>
          </p:nvPr>
        </p:nvSpPr>
        <p:spPr>
          <a:xfrm>
            <a:off x="1596572" y="1051830"/>
            <a:ext cx="3293058" cy="679820"/>
          </a:xfrm>
          <a:prstGeom prst="rect">
            <a:avLst/>
          </a:prstGeom>
        </p:spPr>
        <p:txBody>
          <a:bodyPr>
            <a:normAutofit fontScale="100000" lnSpcReduction="0"/>
          </a:bodyPr>
          <a:lstStyle>
            <a:lvl1pPr defTabSz="640022">
              <a:defRPr spc="-140" sz="2520">
                <a:latin typeface="Montserrat-Bold"/>
                <a:ea typeface="Montserrat-Bold"/>
                <a:cs typeface="Montserrat-Bold"/>
                <a:sym typeface="Montserrat-Bold"/>
              </a:defRPr>
            </a:lvl1pPr>
          </a:lstStyle>
          <a:p>
            <a:pPr/>
            <a:r>
              <a:t>An emotional roller coaster </a:t>
            </a:r>
          </a:p>
        </p:txBody>
      </p:sp>
      <p:sp>
        <p:nvSpPr>
          <p:cNvPr id="114" name="Text Placeholder 2"/>
          <p:cNvSpPr txBox="1"/>
          <p:nvPr>
            <p:ph type="body" sz="quarter" idx="1"/>
          </p:nvPr>
        </p:nvSpPr>
        <p:spPr>
          <a:xfrm>
            <a:off x="1596572" y="471526"/>
            <a:ext cx="3006426" cy="370114"/>
          </a:xfrm>
          <a:prstGeom prst="rect">
            <a:avLst/>
          </a:prstGeom>
        </p:spPr>
        <p:txBody>
          <a:bodyPr/>
          <a:lstStyle/>
          <a:p>
            <a:pPr/>
            <a:r>
              <a:t>Server Side Development  / Web Programming</a:t>
            </a:r>
          </a:p>
        </p:txBody>
      </p:sp>
      <p:sp>
        <p:nvSpPr>
          <p:cNvPr id="115" name="TextBox 6"/>
          <p:cNvSpPr txBox="1"/>
          <p:nvPr/>
        </p:nvSpPr>
        <p:spPr>
          <a:xfrm>
            <a:off x="1596569" y="2204670"/>
            <a:ext cx="3437206" cy="36068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L="170447" indent="-170447">
              <a:lnSpc>
                <a:spcPct val="120000"/>
              </a:lnSpc>
              <a:buSzPct val="100000"/>
              <a:buChar char="•"/>
              <a:defRPr sz="1700">
                <a:solidFill>
                  <a:srgbClr val="000000">
                    <a:alpha val="70000"/>
                  </a:srgbClr>
                </a:solidFill>
              </a:defRPr>
            </a:pPr>
            <a:r>
              <a:t>The entertainment industry display coding and development in a totally different light to reality.</a:t>
            </a:r>
          </a:p>
          <a:p>
            <a:pPr marL="170447" indent="-170447">
              <a:lnSpc>
                <a:spcPct val="120000"/>
              </a:lnSpc>
              <a:buSzPct val="100000"/>
              <a:buChar char="•"/>
              <a:defRPr sz="1700">
                <a:solidFill>
                  <a:srgbClr val="000000">
                    <a:alpha val="70000"/>
                  </a:srgbClr>
                </a:solidFill>
              </a:defRPr>
            </a:pPr>
            <a:r>
              <a:t>As a programmer a large amount of time spent on solving bugs.</a:t>
            </a:r>
          </a:p>
          <a:p>
            <a:pPr marL="170447" indent="-170447">
              <a:lnSpc>
                <a:spcPct val="120000"/>
              </a:lnSpc>
              <a:buSzPct val="100000"/>
              <a:buChar char="•"/>
              <a:defRPr sz="1700">
                <a:solidFill>
                  <a:srgbClr val="000000">
                    <a:alpha val="70000"/>
                  </a:srgbClr>
                </a:solidFill>
              </a:defRPr>
            </a:pPr>
            <a:r>
              <a:t>Also programmers don’t like to admit they write code with bugs.</a:t>
            </a:r>
          </a:p>
          <a:p>
            <a:pPr marL="170447" indent="-170447">
              <a:lnSpc>
                <a:spcPct val="120000"/>
              </a:lnSpc>
              <a:buSzPct val="100000"/>
              <a:buChar char="•"/>
              <a:defRPr sz="1700">
                <a:solidFill>
                  <a:srgbClr val="000000">
                    <a:alpha val="70000"/>
                  </a:srgbClr>
                </a:solidFill>
              </a:defRPr>
            </a:pPr>
            <a:r>
              <a:t>So if you feel like you can’t code because you are fixing bugs all the time. Just remind yourself that is part of the job.</a:t>
            </a:r>
          </a:p>
        </p:txBody>
      </p:sp>
      <p:pic>
        <p:nvPicPr>
          <p:cNvPr id="116" name="16698bc7002f93dfac8eb6d4451f9e35.jpg" descr="16698bc7002f93dfac8eb6d4451f9e35.jpg"/>
          <p:cNvPicPr>
            <a:picLocks noChangeAspect="1"/>
          </p:cNvPicPr>
          <p:nvPr/>
        </p:nvPicPr>
        <p:blipFill>
          <a:blip r:embed="rId2">
            <a:extLst/>
          </a:blip>
          <a:stretch>
            <a:fillRect/>
          </a:stretch>
        </p:blipFill>
        <p:spPr>
          <a:xfrm>
            <a:off x="5371157" y="0"/>
            <a:ext cx="6858001" cy="6858000"/>
          </a:xfrm>
          <a:prstGeom prst="rect">
            <a:avLst/>
          </a:prstGeom>
          <a:ln w="12700">
            <a:miter lim="400000"/>
          </a:ln>
        </p:spPr>
      </p:pic>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8" name="Slide Number Placeholder 1"/>
          <p:cNvSpPr txBox="1"/>
          <p:nvPr>
            <p:ph type="sldNum" sz="quarter" idx="2"/>
          </p:nvPr>
        </p:nvSpPr>
        <p:spPr>
          <a:xfrm>
            <a:off x="11579824" y="429797"/>
            <a:ext cx="127001" cy="1270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19" name="Rectangle"/>
          <p:cNvSpPr/>
          <p:nvPr/>
        </p:nvSpPr>
        <p:spPr>
          <a:xfrm>
            <a:off x="-35050" y="-48370"/>
            <a:ext cx="12262100" cy="6954740"/>
          </a:xfrm>
          <a:prstGeom prst="rect">
            <a:avLst/>
          </a:prstGeom>
          <a:solidFill>
            <a:srgbClr val="000000"/>
          </a:solidFill>
          <a:ln w="12700">
            <a:miter lim="400000"/>
          </a:ln>
        </p:spPr>
        <p:txBody>
          <a:bodyPr lIns="45719" rIns="45719" anchor="ctr"/>
          <a:lstStyle/>
          <a:p>
            <a:pPr/>
          </a:p>
        </p:txBody>
      </p:sp>
      <p:pic>
        <p:nvPicPr>
          <p:cNvPr id="120" name="mewheni-getadifferent-error-messageafter2h-debugging-imgilpcom-uh-a-new-one-60259881.png" descr="mewheni-getadifferent-error-messageafter2h-debugging-imgilpcom-uh-a-new-one-60259881.png"/>
          <p:cNvPicPr>
            <a:picLocks noChangeAspect="1"/>
          </p:cNvPicPr>
          <p:nvPr/>
        </p:nvPicPr>
        <p:blipFill>
          <a:blip r:embed="rId2">
            <a:extLst/>
          </a:blip>
          <a:stretch>
            <a:fillRect/>
          </a:stretch>
        </p:blipFill>
        <p:spPr>
          <a:xfrm>
            <a:off x="3665044" y="0"/>
            <a:ext cx="5219396" cy="7526368"/>
          </a:xfrm>
          <a:prstGeom prst="rect">
            <a:avLst/>
          </a:prstGeom>
          <a:ln w="12700">
            <a:miter lim="400000"/>
          </a:ln>
        </p:spPr>
      </p:pic>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2" name="Rectangle"/>
          <p:cNvSpPr/>
          <p:nvPr/>
        </p:nvSpPr>
        <p:spPr>
          <a:xfrm>
            <a:off x="-35050" y="-48370"/>
            <a:ext cx="12262100" cy="6954740"/>
          </a:xfrm>
          <a:prstGeom prst="rect">
            <a:avLst/>
          </a:prstGeom>
          <a:solidFill>
            <a:srgbClr val="000000"/>
          </a:solidFill>
          <a:ln w="12700">
            <a:miter lim="400000"/>
          </a:ln>
        </p:spPr>
        <p:txBody>
          <a:bodyPr lIns="45719" rIns="45719" anchor="ctr"/>
          <a:lstStyle/>
          <a:p>
            <a:pPr/>
          </a:p>
        </p:txBody>
      </p:sp>
      <p:sp>
        <p:nvSpPr>
          <p:cNvPr id="123" name="Demo…"/>
          <p:cNvSpPr txBox="1"/>
          <p:nvPr>
            <p:ph type="title" idx="4294967295"/>
          </p:nvPr>
        </p:nvSpPr>
        <p:spPr>
          <a:xfrm>
            <a:off x="-35050" y="2024342"/>
            <a:ext cx="12262100" cy="2809316"/>
          </a:xfrm>
          <a:prstGeom prst="rect">
            <a:avLst/>
          </a:prstGeom>
        </p:spPr>
        <p:txBody>
          <a:bodyPr>
            <a:normAutofit fontScale="100000" lnSpcReduction="0"/>
          </a:bodyPr>
          <a:lstStyle/>
          <a:p>
            <a:pPr algn="ctr">
              <a:lnSpc>
                <a:spcPct val="100000"/>
              </a:lnSpc>
              <a:defRPr spc="-515" sz="10300">
                <a:solidFill>
                  <a:srgbClr val="FFFFFF"/>
                </a:solidFill>
              </a:defRPr>
            </a:pPr>
            <a:r>
              <a:t>Demo</a:t>
            </a:r>
          </a:p>
          <a:p>
            <a:pPr algn="ctr">
              <a:lnSpc>
                <a:spcPct val="100000"/>
              </a:lnSpc>
              <a:defRPr b="0" spc="-170" sz="3400">
                <a:solidFill>
                  <a:srgbClr val="FFFFFF"/>
                </a:solidFill>
              </a:defRPr>
            </a:pPr>
            <a:r>
              <a:t>Syntax Errors</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25" name="Picture Placeholder 1" descr="Picture Placeholder 1"/>
          <p:cNvPicPr>
            <a:picLocks noChangeAspect="1"/>
          </p:cNvPicPr>
          <p:nvPr>
            <p:ph type="pic" idx="21"/>
          </p:nvPr>
        </p:nvPicPr>
        <p:blipFill>
          <a:blip r:embed="rId2">
            <a:extLst/>
          </a:blip>
          <a:srcRect l="0" t="3054" r="0" b="3054"/>
          <a:stretch>
            <a:fillRect/>
          </a:stretch>
        </p:blipFill>
        <p:spPr>
          <a:prstGeom prst="rect">
            <a:avLst/>
          </a:prstGeom>
        </p:spPr>
      </p:pic>
      <p:sp>
        <p:nvSpPr>
          <p:cNvPr id="126" name="Title 2"/>
          <p:cNvSpPr txBox="1"/>
          <p:nvPr>
            <p:ph type="title"/>
          </p:nvPr>
        </p:nvSpPr>
        <p:spPr>
          <a:xfrm>
            <a:off x="1596570" y="2389411"/>
            <a:ext cx="4187373" cy="1783444"/>
          </a:xfrm>
          <a:prstGeom prst="rect">
            <a:avLst/>
          </a:prstGeom>
        </p:spPr>
        <p:txBody>
          <a:bodyPr/>
          <a:lstStyle/>
          <a:p>
            <a:pPr>
              <a:defRPr spc="-200"/>
            </a:pPr>
            <a:r>
              <a:t>Debugging </a:t>
            </a:r>
          </a:p>
          <a:p>
            <a:pPr>
              <a:defRPr spc="-200"/>
            </a:pPr>
            <a:r>
              <a:t>Tools</a:t>
            </a:r>
          </a:p>
        </p:txBody>
      </p:sp>
      <p:sp>
        <p:nvSpPr>
          <p:cNvPr id="127" name="Slide Number Placeholder 3"/>
          <p:cNvSpPr txBox="1"/>
          <p:nvPr>
            <p:ph type="sldNum" sz="quarter" idx="2"/>
          </p:nvPr>
        </p:nvSpPr>
        <p:spPr>
          <a:xfrm>
            <a:off x="11579824" y="429797"/>
            <a:ext cx="127001" cy="1270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28" name="Text Placeholder 4"/>
          <p:cNvSpPr txBox="1"/>
          <p:nvPr>
            <p:ph type="body" sz="quarter" idx="1"/>
          </p:nvPr>
        </p:nvSpPr>
        <p:spPr>
          <a:prstGeom prst="rect">
            <a:avLst/>
          </a:prstGeom>
        </p:spPr>
        <p:txBody>
          <a:bodyPr/>
          <a:lstStyle/>
          <a:p>
            <a:pPr/>
            <a:r>
              <a:t>Server Side Development  / Web Programming</a:t>
            </a:r>
          </a:p>
        </p:txBody>
      </p:sp>
      <p:sp>
        <p:nvSpPr>
          <p:cNvPr id="129" name="TextBox 5"/>
          <p:cNvSpPr txBox="1"/>
          <p:nvPr/>
        </p:nvSpPr>
        <p:spPr>
          <a:xfrm>
            <a:off x="1596570" y="5348404"/>
            <a:ext cx="1984831" cy="1524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ct val="120000"/>
              </a:lnSpc>
              <a:defRPr sz="1000">
                <a:solidFill>
                  <a:srgbClr val="000000">
                    <a:alpha val="70000"/>
                  </a:srgbClr>
                </a:solidFill>
              </a:defRPr>
            </a:lvl1pPr>
          </a:lstStyle>
          <a:p>
            <a:pPr/>
            <a:r>
              <a:t>Yes it comes in a can</a:t>
            </a:r>
          </a:p>
        </p:txBody>
      </p:sp>
      <p:sp>
        <p:nvSpPr>
          <p:cNvPr id="130" name="TextBox 6"/>
          <p:cNvSpPr txBox="1"/>
          <p:nvPr/>
        </p:nvSpPr>
        <p:spPr>
          <a:xfrm>
            <a:off x="1596569" y="5113549"/>
            <a:ext cx="1313645" cy="2159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sz="1400">
                <a:solidFill>
                  <a:schemeClr val="accent3"/>
                </a:solidFill>
              </a:defRPr>
            </a:lvl1pPr>
          </a:lstStyle>
          <a:p>
            <a:pPr/>
            <a:r>
              <a:t>We have tools?</a:t>
            </a:r>
          </a:p>
        </p:txBody>
      </p:sp>
      <p:pic>
        <p:nvPicPr>
          <p:cNvPr id="131" name="photo-1501516069922-a9982bd6f3bd.jpeg" descr="photo-1501516069922-a9982bd6f3bd.jpeg"/>
          <p:cNvPicPr>
            <a:picLocks noChangeAspect="1"/>
          </p:cNvPicPr>
          <p:nvPr/>
        </p:nvPicPr>
        <p:blipFill>
          <a:blip r:embed="rId3">
            <a:extLst/>
          </a:blip>
          <a:srcRect l="0" t="1322" r="0" b="1322"/>
          <a:stretch>
            <a:fillRect/>
          </a:stretch>
        </p:blipFill>
        <p:spPr>
          <a:xfrm>
            <a:off x="5113276" y="1538499"/>
            <a:ext cx="5945541" cy="3858841"/>
          </a:xfrm>
          <a:prstGeom prst="rect">
            <a:avLst/>
          </a:prstGeom>
          <a:ln w="12700">
            <a:miter lim="400000"/>
          </a:ln>
        </p:spPr>
      </p:pic>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3" name="Slide Number Placeholder 1"/>
          <p:cNvSpPr txBox="1"/>
          <p:nvPr>
            <p:ph type="sldNum" sz="quarter" idx="2"/>
          </p:nvPr>
        </p:nvSpPr>
        <p:spPr>
          <a:xfrm>
            <a:off x="11579824" y="429797"/>
            <a:ext cx="127001" cy="1270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34" name="Text Placeholder 2"/>
          <p:cNvSpPr txBox="1"/>
          <p:nvPr>
            <p:ph type="body" sz="quarter" idx="1"/>
          </p:nvPr>
        </p:nvSpPr>
        <p:spPr>
          <a:xfrm>
            <a:off x="1596572" y="992226"/>
            <a:ext cx="3006426" cy="914401"/>
          </a:xfrm>
          <a:prstGeom prst="rect">
            <a:avLst/>
          </a:prstGeom>
        </p:spPr>
        <p:txBody>
          <a:bodyPr/>
          <a:lstStyle/>
          <a:p>
            <a:pPr/>
            <a:r>
              <a:t>Server Side Development  / Web Programming</a:t>
            </a:r>
          </a:p>
        </p:txBody>
      </p:sp>
      <p:sp>
        <p:nvSpPr>
          <p:cNvPr id="135" name="Debugging Tool 1 - The Console"/>
          <p:cNvSpPr txBox="1"/>
          <p:nvPr>
            <p:ph type="title" idx="4294967295"/>
          </p:nvPr>
        </p:nvSpPr>
        <p:spPr>
          <a:xfrm>
            <a:off x="1571172" y="416830"/>
            <a:ext cx="7267958" cy="741711"/>
          </a:xfrm>
          <a:prstGeom prst="rect">
            <a:avLst/>
          </a:prstGeom>
        </p:spPr>
        <p:txBody>
          <a:bodyPr>
            <a:normAutofit fontScale="100000" lnSpcReduction="0"/>
          </a:bodyPr>
          <a:lstStyle>
            <a:lvl1pPr>
              <a:defRPr spc="-200" sz="3600">
                <a:latin typeface="Montserrat-Bold"/>
                <a:ea typeface="Montserrat-Bold"/>
                <a:cs typeface="Montserrat-Bold"/>
                <a:sym typeface="Montserrat-Bold"/>
              </a:defRPr>
            </a:lvl1pPr>
          </a:lstStyle>
          <a:p>
            <a:pPr/>
            <a:r>
              <a:t>Debugging Tool 1 - The Console</a:t>
            </a:r>
          </a:p>
        </p:txBody>
      </p:sp>
      <p:sp>
        <p:nvSpPr>
          <p:cNvPr id="136" name="TextBox 9"/>
          <p:cNvSpPr txBox="1"/>
          <p:nvPr/>
        </p:nvSpPr>
        <p:spPr>
          <a:xfrm>
            <a:off x="4527424" y="2043217"/>
            <a:ext cx="3137156" cy="6223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ctr">
              <a:defRPr b="1" sz="4100">
                <a:solidFill>
                  <a:srgbClr val="0096FF"/>
                </a:solidFill>
              </a:defRPr>
            </a:lvl1pPr>
          </a:lstStyle>
          <a:p>
            <a:pPr/>
            <a:r>
              <a:t>The Console</a:t>
            </a:r>
          </a:p>
        </p:txBody>
      </p:sp>
      <p:sp>
        <p:nvSpPr>
          <p:cNvPr id="137" name="TextBox 10"/>
          <p:cNvSpPr txBox="1"/>
          <p:nvPr/>
        </p:nvSpPr>
        <p:spPr>
          <a:xfrm>
            <a:off x="5181103" y="2878166"/>
            <a:ext cx="1829793" cy="8636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gn="ctr">
              <a:lnSpc>
                <a:spcPct val="120000"/>
              </a:lnSpc>
              <a:defRPr sz="1700">
                <a:solidFill>
                  <a:srgbClr val="000000">
                    <a:alpha val="70000"/>
                  </a:srgbClr>
                </a:solidFill>
              </a:defRPr>
            </a:pPr>
            <a:r>
              <a:t>console.log()</a:t>
            </a:r>
          </a:p>
          <a:p>
            <a:pPr algn="ctr">
              <a:lnSpc>
                <a:spcPct val="120000"/>
              </a:lnSpc>
              <a:defRPr sz="1700">
                <a:solidFill>
                  <a:srgbClr val="000000">
                    <a:alpha val="70000"/>
                  </a:srgbClr>
                </a:solidFill>
              </a:defRPr>
            </a:pPr>
            <a:r>
              <a:t>console.error()</a:t>
            </a:r>
          </a:p>
          <a:p>
            <a:pPr algn="ctr">
              <a:lnSpc>
                <a:spcPct val="120000"/>
              </a:lnSpc>
              <a:defRPr sz="1700">
                <a:solidFill>
                  <a:srgbClr val="000000">
                    <a:alpha val="70000"/>
                  </a:srgbClr>
                </a:solidFill>
              </a:defRPr>
            </a:pPr>
            <a:r>
              <a:t>console.warning()</a:t>
            </a:r>
          </a:p>
        </p:txBody>
      </p:sp>
      <p:sp>
        <p:nvSpPr>
          <p:cNvPr id="138" name="TextBox 6"/>
          <p:cNvSpPr txBox="1"/>
          <p:nvPr/>
        </p:nvSpPr>
        <p:spPr>
          <a:xfrm>
            <a:off x="1596569" y="4274770"/>
            <a:ext cx="9515744" cy="14732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L="170447" indent="-170447">
              <a:lnSpc>
                <a:spcPct val="120000"/>
              </a:lnSpc>
              <a:buSzPct val="100000"/>
              <a:buChar char="•"/>
              <a:defRPr sz="1700">
                <a:solidFill>
                  <a:srgbClr val="000000">
                    <a:alpha val="70000"/>
                  </a:srgbClr>
                </a:solidFill>
              </a:defRPr>
            </a:pPr>
            <a:r>
              <a:t>The console is one of the quickest and easiest ways to find errors </a:t>
            </a:r>
          </a:p>
          <a:p>
            <a:pPr marL="170447" indent="-170447">
              <a:lnSpc>
                <a:spcPct val="120000"/>
              </a:lnSpc>
              <a:buSzPct val="100000"/>
              <a:buChar char="•"/>
              <a:defRPr sz="1700">
                <a:solidFill>
                  <a:srgbClr val="000000">
                    <a:alpha val="70000"/>
                  </a:srgbClr>
                </a:solidFill>
              </a:defRPr>
            </a:pPr>
            <a:r>
              <a:t>It’s easy its quick </a:t>
            </a:r>
          </a:p>
          <a:p>
            <a:pPr marL="170447" indent="-170447">
              <a:lnSpc>
                <a:spcPct val="120000"/>
              </a:lnSpc>
              <a:buSzPct val="100000"/>
              <a:buChar char="•"/>
              <a:defRPr sz="1700">
                <a:solidFill>
                  <a:srgbClr val="000000">
                    <a:alpha val="70000"/>
                  </a:srgbClr>
                </a:solidFill>
              </a:defRPr>
            </a:pPr>
            <a:r>
              <a:t>It can also help you better understand the flow of your application particularly when you are starting out</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Ravi Powerpoint Template">
  <a:themeElements>
    <a:clrScheme name="Ravi Powerpoint Template">
      <a:dk1>
        <a:srgbClr val="000000"/>
      </a:dk1>
      <a:lt1>
        <a:srgbClr val="FFFFFF"/>
      </a:lt1>
      <a:dk2>
        <a:srgbClr val="A7A7A7"/>
      </a:dk2>
      <a:lt2>
        <a:srgbClr val="535353"/>
      </a:lt2>
      <a:accent1>
        <a:srgbClr val="FEDF62"/>
      </a:accent1>
      <a:accent2>
        <a:srgbClr val="FFC900"/>
      </a:accent2>
      <a:accent3>
        <a:srgbClr val="F77803"/>
      </a:accent3>
      <a:accent4>
        <a:srgbClr val="CE004E"/>
      </a:accent4>
      <a:accent5>
        <a:srgbClr val="4F003F"/>
      </a:accent5>
      <a:accent6>
        <a:srgbClr val="809600"/>
      </a:accent6>
      <a:hlink>
        <a:srgbClr val="0000FF"/>
      </a:hlink>
      <a:folHlink>
        <a:srgbClr val="FF00FF"/>
      </a:folHlink>
    </a:clrScheme>
    <a:fontScheme name="Ravi Powerpoint Template">
      <a:majorFont>
        <a:latin typeface="Calibri"/>
        <a:ea typeface="Calibri"/>
        <a:cs typeface="Calibri"/>
      </a:majorFont>
      <a:minorFont>
        <a:latin typeface="Helvetica"/>
        <a:ea typeface="Helvetica"/>
        <a:cs typeface="Helvetica"/>
      </a:minorFont>
    </a:fontScheme>
    <a:fmtScheme name="Ravi Powerpoint Templa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upright="0">
        <a:spAutoFit/>
      </a:bodyPr>
      <a:lstStyle>
        <a:defPPr marL="0" marR="0" indent="0" algn="l" defTabSz="91433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33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Ravi Powerpoint Template">
  <a:themeElements>
    <a:clrScheme name="Ravi Powerpoint Template">
      <a:dk1>
        <a:srgbClr val="000000"/>
      </a:dk1>
      <a:lt1>
        <a:srgbClr val="FFFFFF"/>
      </a:lt1>
      <a:dk2>
        <a:srgbClr val="A7A7A7"/>
      </a:dk2>
      <a:lt2>
        <a:srgbClr val="535353"/>
      </a:lt2>
      <a:accent1>
        <a:srgbClr val="FEDF62"/>
      </a:accent1>
      <a:accent2>
        <a:srgbClr val="FFC900"/>
      </a:accent2>
      <a:accent3>
        <a:srgbClr val="F77803"/>
      </a:accent3>
      <a:accent4>
        <a:srgbClr val="CE004E"/>
      </a:accent4>
      <a:accent5>
        <a:srgbClr val="4F003F"/>
      </a:accent5>
      <a:accent6>
        <a:srgbClr val="809600"/>
      </a:accent6>
      <a:hlink>
        <a:srgbClr val="0000FF"/>
      </a:hlink>
      <a:folHlink>
        <a:srgbClr val="FF00FF"/>
      </a:folHlink>
    </a:clrScheme>
    <a:fontScheme name="Ravi Powerpoint Template">
      <a:majorFont>
        <a:latin typeface="Calibri"/>
        <a:ea typeface="Calibri"/>
        <a:cs typeface="Calibri"/>
      </a:majorFont>
      <a:minorFont>
        <a:latin typeface="Helvetica"/>
        <a:ea typeface="Helvetica"/>
        <a:cs typeface="Helvetica"/>
      </a:minorFont>
    </a:fontScheme>
    <a:fmtScheme name="Ravi Powerpoint Templa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upright="0">
        <a:spAutoFit/>
      </a:bodyPr>
      <a:lstStyle>
        <a:defPPr marL="0" marR="0" indent="0" algn="l" defTabSz="91433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33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